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5" r:id="rId4"/>
    <p:sldId id="269" r:id="rId5"/>
    <p:sldId id="268" r:id="rId6"/>
    <p:sldId id="267" r:id="rId7"/>
    <p:sldId id="266" r:id="rId8"/>
    <p:sldId id="261" r:id="rId9"/>
    <p:sldId id="262" r:id="rId10"/>
    <p:sldId id="263" r:id="rId11"/>
    <p:sldId id="272" r:id="rId12"/>
    <p:sldId id="27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B88E2-93E6-43E8-98A0-3932FF8C0A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A3EEFE-8EAE-4DD1-873A-05EF3E6B6C4B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FA0A3EB1-979A-4F9F-B9FE-1B7E4D8A7EA0}" type="parTrans" cxnId="{7B3176D3-5893-465B-BEC2-F62B4B14A027}">
      <dgm:prSet/>
      <dgm:spPr/>
      <dgm:t>
        <a:bodyPr/>
        <a:lstStyle/>
        <a:p>
          <a:endParaRPr lang="fr-FR"/>
        </a:p>
      </dgm:t>
    </dgm:pt>
    <dgm:pt modelId="{459AAB55-86FB-48FB-8791-2DE7FAA62557}" type="sibTrans" cxnId="{7B3176D3-5893-465B-BEC2-F62B4B14A027}">
      <dgm:prSet/>
      <dgm:spPr/>
      <dgm:t>
        <a:bodyPr/>
        <a:lstStyle/>
        <a:p>
          <a:endParaRPr lang="fr-FR"/>
        </a:p>
      </dgm:t>
    </dgm:pt>
    <dgm:pt modelId="{45C5555A-484B-47AE-A18F-7C90646A80E5}" type="pres">
      <dgm:prSet presAssocID="{DABB88E2-93E6-43E8-98A0-3932FF8C0A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A15A30-50B6-41A4-BE77-FB07A05C45C7}" type="pres">
      <dgm:prSet presAssocID="{DABB88E2-93E6-43E8-98A0-3932FF8C0A34}" presName="matrix" presStyleCnt="0"/>
      <dgm:spPr/>
    </dgm:pt>
    <dgm:pt modelId="{FF426E19-E0CA-47C1-8793-301A434B831F}" type="pres">
      <dgm:prSet presAssocID="{DABB88E2-93E6-43E8-98A0-3932FF8C0A34}" presName="tile1" presStyleLbl="node1" presStyleIdx="0" presStyleCnt="4"/>
      <dgm:spPr/>
      <dgm:t>
        <a:bodyPr/>
        <a:lstStyle/>
        <a:p>
          <a:endParaRPr lang="fr-FR"/>
        </a:p>
      </dgm:t>
    </dgm:pt>
    <dgm:pt modelId="{1F73D0D5-B069-43EC-8150-30D2028B046E}" type="pres">
      <dgm:prSet presAssocID="{DABB88E2-93E6-43E8-98A0-3932FF8C0A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9B084E-5FA5-4B91-B0DD-9B9DA8CCD7D8}" type="pres">
      <dgm:prSet presAssocID="{DABB88E2-93E6-43E8-98A0-3932FF8C0A34}" presName="tile2" presStyleLbl="node1" presStyleIdx="1" presStyleCnt="4" custLinFactNeighborY="-3870"/>
      <dgm:spPr/>
      <dgm:t>
        <a:bodyPr/>
        <a:lstStyle/>
        <a:p>
          <a:endParaRPr lang="fr-FR"/>
        </a:p>
      </dgm:t>
    </dgm:pt>
    <dgm:pt modelId="{08AFC1D9-66A6-4D9B-A231-965354BFDCDB}" type="pres">
      <dgm:prSet presAssocID="{DABB88E2-93E6-43E8-98A0-3932FF8C0A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FB2C25-79CB-48B3-9925-30CF00B80F3F}" type="pres">
      <dgm:prSet presAssocID="{DABB88E2-93E6-43E8-98A0-3932FF8C0A34}" presName="tile3" presStyleLbl="node1" presStyleIdx="2" presStyleCnt="4"/>
      <dgm:spPr/>
      <dgm:t>
        <a:bodyPr/>
        <a:lstStyle/>
        <a:p>
          <a:endParaRPr lang="fr-FR"/>
        </a:p>
      </dgm:t>
    </dgm:pt>
    <dgm:pt modelId="{EA9308DF-6DCF-4AC7-B151-BA0EF8C0832C}" type="pres">
      <dgm:prSet presAssocID="{DABB88E2-93E6-43E8-98A0-3932FF8C0A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8F77EF-2500-4235-895E-A454AD77CA37}" type="pres">
      <dgm:prSet presAssocID="{DABB88E2-93E6-43E8-98A0-3932FF8C0A34}" presName="tile4" presStyleLbl="node1" presStyleIdx="3" presStyleCnt="4" custLinFactNeighborX="10022" custLinFactNeighborY="40842"/>
      <dgm:spPr/>
      <dgm:t>
        <a:bodyPr/>
        <a:lstStyle/>
        <a:p>
          <a:endParaRPr lang="fr-FR"/>
        </a:p>
      </dgm:t>
    </dgm:pt>
    <dgm:pt modelId="{7982018F-BF9B-436B-BA2A-EED97E2D956F}" type="pres">
      <dgm:prSet presAssocID="{DABB88E2-93E6-43E8-98A0-3932FF8C0A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7A25B-8BD1-4C27-8635-404966EAC341}" type="pres">
      <dgm:prSet presAssocID="{DABB88E2-93E6-43E8-98A0-3932FF8C0A34}" presName="centerTile" presStyleLbl="fgShp" presStyleIdx="0" presStyleCnt="1" custScaleX="156106" custScaleY="16118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B3176D3-5893-465B-BEC2-F62B4B14A027}" srcId="{DABB88E2-93E6-43E8-98A0-3932FF8C0A34}" destId="{DFA3EEFE-8EAE-4DD1-873A-05EF3E6B6C4B}" srcOrd="0" destOrd="0" parTransId="{FA0A3EB1-979A-4F9F-B9FE-1B7E4D8A7EA0}" sibTransId="{459AAB55-86FB-48FB-8791-2DE7FAA62557}"/>
    <dgm:cxn modelId="{1FD4589E-06B6-4C95-A867-458D5FA7182A}" type="presOf" srcId="{DFA3EEFE-8EAE-4DD1-873A-05EF3E6B6C4B}" destId="{59A7A25B-8BD1-4C27-8635-404966EAC341}" srcOrd="0" destOrd="0" presId="urn:microsoft.com/office/officeart/2005/8/layout/matrix1"/>
    <dgm:cxn modelId="{0060D687-8A25-43F0-B1AC-EACB385E0598}" type="presOf" srcId="{DABB88E2-93E6-43E8-98A0-3932FF8C0A34}" destId="{45C5555A-484B-47AE-A18F-7C90646A80E5}" srcOrd="0" destOrd="0" presId="urn:microsoft.com/office/officeart/2005/8/layout/matrix1"/>
    <dgm:cxn modelId="{D3E063FC-500A-44D0-A8CA-91FD6FA5F230}" type="presParOf" srcId="{45C5555A-484B-47AE-A18F-7C90646A80E5}" destId="{85A15A30-50B6-41A4-BE77-FB07A05C45C7}" srcOrd="0" destOrd="0" presId="urn:microsoft.com/office/officeart/2005/8/layout/matrix1"/>
    <dgm:cxn modelId="{34C50EBF-F9C1-4964-BB65-4E52345C09D9}" type="presParOf" srcId="{85A15A30-50B6-41A4-BE77-FB07A05C45C7}" destId="{FF426E19-E0CA-47C1-8793-301A434B831F}" srcOrd="0" destOrd="0" presId="urn:microsoft.com/office/officeart/2005/8/layout/matrix1"/>
    <dgm:cxn modelId="{73CA14BE-EA99-41BA-A749-FE885120B851}" type="presParOf" srcId="{85A15A30-50B6-41A4-BE77-FB07A05C45C7}" destId="{1F73D0D5-B069-43EC-8150-30D2028B046E}" srcOrd="1" destOrd="0" presId="urn:microsoft.com/office/officeart/2005/8/layout/matrix1"/>
    <dgm:cxn modelId="{A53B948C-BAE0-4F59-BD2E-2B29B822FBC9}" type="presParOf" srcId="{85A15A30-50B6-41A4-BE77-FB07A05C45C7}" destId="{6C9B084E-5FA5-4B91-B0DD-9B9DA8CCD7D8}" srcOrd="2" destOrd="0" presId="urn:microsoft.com/office/officeart/2005/8/layout/matrix1"/>
    <dgm:cxn modelId="{855286CB-1309-42F1-9802-9496BC03F9A8}" type="presParOf" srcId="{85A15A30-50B6-41A4-BE77-FB07A05C45C7}" destId="{08AFC1D9-66A6-4D9B-A231-965354BFDCDB}" srcOrd="3" destOrd="0" presId="urn:microsoft.com/office/officeart/2005/8/layout/matrix1"/>
    <dgm:cxn modelId="{5368D64D-16C8-4F4E-9913-49E63CBAEAEC}" type="presParOf" srcId="{85A15A30-50B6-41A4-BE77-FB07A05C45C7}" destId="{89FB2C25-79CB-48B3-9925-30CF00B80F3F}" srcOrd="4" destOrd="0" presId="urn:microsoft.com/office/officeart/2005/8/layout/matrix1"/>
    <dgm:cxn modelId="{FB682D92-B373-4BC6-8467-94FD370E698C}" type="presParOf" srcId="{85A15A30-50B6-41A4-BE77-FB07A05C45C7}" destId="{EA9308DF-6DCF-4AC7-B151-BA0EF8C0832C}" srcOrd="5" destOrd="0" presId="urn:microsoft.com/office/officeart/2005/8/layout/matrix1"/>
    <dgm:cxn modelId="{2F270891-F9B3-436F-BDD3-4A98FA443F34}" type="presParOf" srcId="{85A15A30-50B6-41A4-BE77-FB07A05C45C7}" destId="{FC8F77EF-2500-4235-895E-A454AD77CA37}" srcOrd="6" destOrd="0" presId="urn:microsoft.com/office/officeart/2005/8/layout/matrix1"/>
    <dgm:cxn modelId="{B813EF90-0258-4314-A316-2816B4201A92}" type="presParOf" srcId="{85A15A30-50B6-41A4-BE77-FB07A05C45C7}" destId="{7982018F-BF9B-436B-BA2A-EED97E2D956F}" srcOrd="7" destOrd="0" presId="urn:microsoft.com/office/officeart/2005/8/layout/matrix1"/>
    <dgm:cxn modelId="{3CAB4828-07AD-46C1-B6C5-46BA5184D9F6}" type="presParOf" srcId="{45C5555A-484B-47AE-A18F-7C90646A80E5}" destId="{59A7A25B-8BD1-4C27-8635-404966EAC3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B88E2-93E6-43E8-98A0-3932FF8C0A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A3EEFE-8EAE-4DD1-873A-05EF3E6B6C4B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FA0A3EB1-979A-4F9F-B9FE-1B7E4D8A7EA0}" type="parTrans" cxnId="{7B3176D3-5893-465B-BEC2-F62B4B14A027}">
      <dgm:prSet/>
      <dgm:spPr/>
      <dgm:t>
        <a:bodyPr/>
        <a:lstStyle/>
        <a:p>
          <a:endParaRPr lang="fr-FR"/>
        </a:p>
      </dgm:t>
    </dgm:pt>
    <dgm:pt modelId="{459AAB55-86FB-48FB-8791-2DE7FAA62557}" type="sibTrans" cxnId="{7B3176D3-5893-465B-BEC2-F62B4B14A027}">
      <dgm:prSet/>
      <dgm:spPr/>
      <dgm:t>
        <a:bodyPr/>
        <a:lstStyle/>
        <a:p>
          <a:endParaRPr lang="fr-FR"/>
        </a:p>
      </dgm:t>
    </dgm:pt>
    <dgm:pt modelId="{D34FFBA2-6BEF-4E28-971F-15A5FB67DF8B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b="1" dirty="0">
            <a:solidFill>
              <a:schemeClr val="tx1"/>
            </a:solidFill>
          </a:endParaRPr>
        </a:p>
      </dgm:t>
    </dgm:pt>
    <dgm:pt modelId="{58BEBF77-35D7-4CCE-B044-CF74AD45AA6A}" type="parTrans" cxnId="{8075CFF3-8016-457C-B497-D0F7E0AB6B51}">
      <dgm:prSet/>
      <dgm:spPr/>
      <dgm:t>
        <a:bodyPr/>
        <a:lstStyle/>
        <a:p>
          <a:endParaRPr lang="fr-FR"/>
        </a:p>
      </dgm:t>
    </dgm:pt>
    <dgm:pt modelId="{4A20363F-F820-4A9B-A69A-5CD22741502E}" type="sibTrans" cxnId="{8075CFF3-8016-457C-B497-D0F7E0AB6B51}">
      <dgm:prSet/>
      <dgm:spPr/>
      <dgm:t>
        <a:bodyPr/>
        <a:lstStyle/>
        <a:p>
          <a:endParaRPr lang="fr-FR"/>
        </a:p>
      </dgm:t>
    </dgm:pt>
    <dgm:pt modelId="{45C5555A-484B-47AE-A18F-7C90646A80E5}" type="pres">
      <dgm:prSet presAssocID="{DABB88E2-93E6-43E8-98A0-3932FF8C0A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A15A30-50B6-41A4-BE77-FB07A05C45C7}" type="pres">
      <dgm:prSet presAssocID="{DABB88E2-93E6-43E8-98A0-3932FF8C0A34}" presName="matrix" presStyleCnt="0"/>
      <dgm:spPr/>
    </dgm:pt>
    <dgm:pt modelId="{FF426E19-E0CA-47C1-8793-301A434B831F}" type="pres">
      <dgm:prSet presAssocID="{DABB88E2-93E6-43E8-98A0-3932FF8C0A34}" presName="tile1" presStyleLbl="node1" presStyleIdx="0" presStyleCnt="4"/>
      <dgm:spPr/>
      <dgm:t>
        <a:bodyPr/>
        <a:lstStyle/>
        <a:p>
          <a:endParaRPr lang="fr-FR"/>
        </a:p>
      </dgm:t>
    </dgm:pt>
    <dgm:pt modelId="{1F73D0D5-B069-43EC-8150-30D2028B046E}" type="pres">
      <dgm:prSet presAssocID="{DABB88E2-93E6-43E8-98A0-3932FF8C0A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9B084E-5FA5-4B91-B0DD-9B9DA8CCD7D8}" type="pres">
      <dgm:prSet presAssocID="{DABB88E2-93E6-43E8-98A0-3932FF8C0A34}" presName="tile2" presStyleLbl="node1" presStyleIdx="1" presStyleCnt="4" custLinFactNeighborY="-3870"/>
      <dgm:spPr/>
      <dgm:t>
        <a:bodyPr/>
        <a:lstStyle/>
        <a:p>
          <a:endParaRPr lang="fr-FR"/>
        </a:p>
      </dgm:t>
    </dgm:pt>
    <dgm:pt modelId="{08AFC1D9-66A6-4D9B-A231-965354BFDCDB}" type="pres">
      <dgm:prSet presAssocID="{DABB88E2-93E6-43E8-98A0-3932FF8C0A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FB2C25-79CB-48B3-9925-30CF00B80F3F}" type="pres">
      <dgm:prSet presAssocID="{DABB88E2-93E6-43E8-98A0-3932FF8C0A34}" presName="tile3" presStyleLbl="node1" presStyleIdx="2" presStyleCnt="4"/>
      <dgm:spPr/>
      <dgm:t>
        <a:bodyPr/>
        <a:lstStyle/>
        <a:p>
          <a:endParaRPr lang="fr-FR"/>
        </a:p>
      </dgm:t>
    </dgm:pt>
    <dgm:pt modelId="{EA9308DF-6DCF-4AC7-B151-BA0EF8C0832C}" type="pres">
      <dgm:prSet presAssocID="{DABB88E2-93E6-43E8-98A0-3932FF8C0A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8F77EF-2500-4235-895E-A454AD77CA37}" type="pres">
      <dgm:prSet presAssocID="{DABB88E2-93E6-43E8-98A0-3932FF8C0A34}" presName="tile4" presStyleLbl="node1" presStyleIdx="3" presStyleCnt="4" custLinFactNeighborX="10022" custLinFactNeighborY="40842"/>
      <dgm:spPr/>
      <dgm:t>
        <a:bodyPr/>
        <a:lstStyle/>
        <a:p>
          <a:endParaRPr lang="fr-FR"/>
        </a:p>
      </dgm:t>
    </dgm:pt>
    <dgm:pt modelId="{7982018F-BF9B-436B-BA2A-EED97E2D956F}" type="pres">
      <dgm:prSet presAssocID="{DABB88E2-93E6-43E8-98A0-3932FF8C0A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7A25B-8BD1-4C27-8635-404966EAC341}" type="pres">
      <dgm:prSet presAssocID="{DABB88E2-93E6-43E8-98A0-3932FF8C0A34}" presName="centerTile" presStyleLbl="fgShp" presStyleIdx="0" presStyleCnt="1" custScaleX="156106" custScaleY="16118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2C2D27F-9856-4B04-A359-EF5B51385A39}" type="presOf" srcId="{D34FFBA2-6BEF-4E28-971F-15A5FB67DF8B}" destId="{FF426E19-E0CA-47C1-8793-301A434B831F}" srcOrd="0" destOrd="0" presId="urn:microsoft.com/office/officeart/2005/8/layout/matrix1"/>
    <dgm:cxn modelId="{7B3176D3-5893-465B-BEC2-F62B4B14A027}" srcId="{DABB88E2-93E6-43E8-98A0-3932FF8C0A34}" destId="{DFA3EEFE-8EAE-4DD1-873A-05EF3E6B6C4B}" srcOrd="0" destOrd="0" parTransId="{FA0A3EB1-979A-4F9F-B9FE-1B7E4D8A7EA0}" sibTransId="{459AAB55-86FB-48FB-8791-2DE7FAA62557}"/>
    <dgm:cxn modelId="{8075CFF3-8016-457C-B497-D0F7E0AB6B51}" srcId="{DFA3EEFE-8EAE-4DD1-873A-05EF3E6B6C4B}" destId="{D34FFBA2-6BEF-4E28-971F-15A5FB67DF8B}" srcOrd="0" destOrd="0" parTransId="{58BEBF77-35D7-4CCE-B044-CF74AD45AA6A}" sibTransId="{4A20363F-F820-4A9B-A69A-5CD22741502E}"/>
    <dgm:cxn modelId="{0060D687-8A25-43F0-B1AC-EACB385E0598}" type="presOf" srcId="{DABB88E2-93E6-43E8-98A0-3932FF8C0A34}" destId="{45C5555A-484B-47AE-A18F-7C90646A80E5}" srcOrd="0" destOrd="0" presId="urn:microsoft.com/office/officeart/2005/8/layout/matrix1"/>
    <dgm:cxn modelId="{0CF51E06-24D6-4145-AF72-F53E944A99AC}" type="presOf" srcId="{D34FFBA2-6BEF-4E28-971F-15A5FB67DF8B}" destId="{1F73D0D5-B069-43EC-8150-30D2028B046E}" srcOrd="1" destOrd="0" presId="urn:microsoft.com/office/officeart/2005/8/layout/matrix1"/>
    <dgm:cxn modelId="{1FD4589E-06B6-4C95-A867-458D5FA7182A}" type="presOf" srcId="{DFA3EEFE-8EAE-4DD1-873A-05EF3E6B6C4B}" destId="{59A7A25B-8BD1-4C27-8635-404966EAC341}" srcOrd="0" destOrd="0" presId="urn:microsoft.com/office/officeart/2005/8/layout/matrix1"/>
    <dgm:cxn modelId="{D3E063FC-500A-44D0-A8CA-91FD6FA5F230}" type="presParOf" srcId="{45C5555A-484B-47AE-A18F-7C90646A80E5}" destId="{85A15A30-50B6-41A4-BE77-FB07A05C45C7}" srcOrd="0" destOrd="0" presId="urn:microsoft.com/office/officeart/2005/8/layout/matrix1"/>
    <dgm:cxn modelId="{34C50EBF-F9C1-4964-BB65-4E52345C09D9}" type="presParOf" srcId="{85A15A30-50B6-41A4-BE77-FB07A05C45C7}" destId="{FF426E19-E0CA-47C1-8793-301A434B831F}" srcOrd="0" destOrd="0" presId="urn:microsoft.com/office/officeart/2005/8/layout/matrix1"/>
    <dgm:cxn modelId="{73CA14BE-EA99-41BA-A749-FE885120B851}" type="presParOf" srcId="{85A15A30-50B6-41A4-BE77-FB07A05C45C7}" destId="{1F73D0D5-B069-43EC-8150-30D2028B046E}" srcOrd="1" destOrd="0" presId="urn:microsoft.com/office/officeart/2005/8/layout/matrix1"/>
    <dgm:cxn modelId="{A53B948C-BAE0-4F59-BD2E-2B29B822FBC9}" type="presParOf" srcId="{85A15A30-50B6-41A4-BE77-FB07A05C45C7}" destId="{6C9B084E-5FA5-4B91-B0DD-9B9DA8CCD7D8}" srcOrd="2" destOrd="0" presId="urn:microsoft.com/office/officeart/2005/8/layout/matrix1"/>
    <dgm:cxn modelId="{855286CB-1309-42F1-9802-9496BC03F9A8}" type="presParOf" srcId="{85A15A30-50B6-41A4-BE77-FB07A05C45C7}" destId="{08AFC1D9-66A6-4D9B-A231-965354BFDCDB}" srcOrd="3" destOrd="0" presId="urn:microsoft.com/office/officeart/2005/8/layout/matrix1"/>
    <dgm:cxn modelId="{5368D64D-16C8-4F4E-9913-49E63CBAEAEC}" type="presParOf" srcId="{85A15A30-50B6-41A4-BE77-FB07A05C45C7}" destId="{89FB2C25-79CB-48B3-9925-30CF00B80F3F}" srcOrd="4" destOrd="0" presId="urn:microsoft.com/office/officeart/2005/8/layout/matrix1"/>
    <dgm:cxn modelId="{FB682D92-B373-4BC6-8467-94FD370E698C}" type="presParOf" srcId="{85A15A30-50B6-41A4-BE77-FB07A05C45C7}" destId="{EA9308DF-6DCF-4AC7-B151-BA0EF8C0832C}" srcOrd="5" destOrd="0" presId="urn:microsoft.com/office/officeart/2005/8/layout/matrix1"/>
    <dgm:cxn modelId="{2F270891-F9B3-436F-BDD3-4A98FA443F34}" type="presParOf" srcId="{85A15A30-50B6-41A4-BE77-FB07A05C45C7}" destId="{FC8F77EF-2500-4235-895E-A454AD77CA37}" srcOrd="6" destOrd="0" presId="urn:microsoft.com/office/officeart/2005/8/layout/matrix1"/>
    <dgm:cxn modelId="{B813EF90-0258-4314-A316-2816B4201A92}" type="presParOf" srcId="{85A15A30-50B6-41A4-BE77-FB07A05C45C7}" destId="{7982018F-BF9B-436B-BA2A-EED97E2D956F}" srcOrd="7" destOrd="0" presId="urn:microsoft.com/office/officeart/2005/8/layout/matrix1"/>
    <dgm:cxn modelId="{3CAB4828-07AD-46C1-B6C5-46BA5184D9F6}" type="presParOf" srcId="{45C5555A-484B-47AE-A18F-7C90646A80E5}" destId="{59A7A25B-8BD1-4C27-8635-404966EAC3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B88E2-93E6-43E8-98A0-3932FF8C0A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A3EEFE-8EAE-4DD1-873A-05EF3E6B6C4B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FA0A3EB1-979A-4F9F-B9FE-1B7E4D8A7EA0}" type="parTrans" cxnId="{7B3176D3-5893-465B-BEC2-F62B4B14A027}">
      <dgm:prSet/>
      <dgm:spPr/>
      <dgm:t>
        <a:bodyPr/>
        <a:lstStyle/>
        <a:p>
          <a:endParaRPr lang="fr-FR"/>
        </a:p>
      </dgm:t>
    </dgm:pt>
    <dgm:pt modelId="{459AAB55-86FB-48FB-8791-2DE7FAA62557}" type="sibTrans" cxnId="{7B3176D3-5893-465B-BEC2-F62B4B14A027}">
      <dgm:prSet/>
      <dgm:spPr/>
      <dgm:t>
        <a:bodyPr/>
        <a:lstStyle/>
        <a:p>
          <a:endParaRPr lang="fr-FR"/>
        </a:p>
      </dgm:t>
    </dgm:pt>
    <dgm:pt modelId="{D34FFBA2-6BEF-4E28-971F-15A5FB67DF8B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b="1" dirty="0">
            <a:solidFill>
              <a:schemeClr val="tx1"/>
            </a:solidFill>
          </a:endParaRPr>
        </a:p>
      </dgm:t>
    </dgm:pt>
    <dgm:pt modelId="{58BEBF77-35D7-4CCE-B044-CF74AD45AA6A}" type="parTrans" cxnId="{8075CFF3-8016-457C-B497-D0F7E0AB6B51}">
      <dgm:prSet/>
      <dgm:spPr/>
      <dgm:t>
        <a:bodyPr/>
        <a:lstStyle/>
        <a:p>
          <a:endParaRPr lang="fr-FR"/>
        </a:p>
      </dgm:t>
    </dgm:pt>
    <dgm:pt modelId="{4A20363F-F820-4A9B-A69A-5CD22741502E}" type="sibTrans" cxnId="{8075CFF3-8016-457C-B497-D0F7E0AB6B51}">
      <dgm:prSet/>
      <dgm:spPr/>
      <dgm:t>
        <a:bodyPr/>
        <a:lstStyle/>
        <a:p>
          <a:endParaRPr lang="fr-FR"/>
        </a:p>
      </dgm:t>
    </dgm:pt>
    <dgm:pt modelId="{3A5764C1-D597-4F4A-A707-FCE00F95D519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3684A742-933A-47ED-ABCE-3838B1810186}" type="parTrans" cxnId="{7AE6A4A7-244D-4ED4-BA90-A1390CA8D43F}">
      <dgm:prSet/>
      <dgm:spPr/>
      <dgm:t>
        <a:bodyPr/>
        <a:lstStyle/>
        <a:p>
          <a:endParaRPr lang="fr-FR"/>
        </a:p>
      </dgm:t>
    </dgm:pt>
    <dgm:pt modelId="{1F911BDC-DBCC-4FD0-9860-7518FE16855D}" type="sibTrans" cxnId="{7AE6A4A7-244D-4ED4-BA90-A1390CA8D43F}">
      <dgm:prSet/>
      <dgm:spPr/>
      <dgm:t>
        <a:bodyPr/>
        <a:lstStyle/>
        <a:p>
          <a:endParaRPr lang="fr-FR"/>
        </a:p>
      </dgm:t>
    </dgm:pt>
    <dgm:pt modelId="{45C5555A-484B-47AE-A18F-7C90646A80E5}" type="pres">
      <dgm:prSet presAssocID="{DABB88E2-93E6-43E8-98A0-3932FF8C0A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A15A30-50B6-41A4-BE77-FB07A05C45C7}" type="pres">
      <dgm:prSet presAssocID="{DABB88E2-93E6-43E8-98A0-3932FF8C0A34}" presName="matrix" presStyleCnt="0"/>
      <dgm:spPr/>
    </dgm:pt>
    <dgm:pt modelId="{FF426E19-E0CA-47C1-8793-301A434B831F}" type="pres">
      <dgm:prSet presAssocID="{DABB88E2-93E6-43E8-98A0-3932FF8C0A34}" presName="tile1" presStyleLbl="node1" presStyleIdx="0" presStyleCnt="4"/>
      <dgm:spPr/>
      <dgm:t>
        <a:bodyPr/>
        <a:lstStyle/>
        <a:p>
          <a:endParaRPr lang="fr-FR"/>
        </a:p>
      </dgm:t>
    </dgm:pt>
    <dgm:pt modelId="{1F73D0D5-B069-43EC-8150-30D2028B046E}" type="pres">
      <dgm:prSet presAssocID="{DABB88E2-93E6-43E8-98A0-3932FF8C0A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9B084E-5FA5-4B91-B0DD-9B9DA8CCD7D8}" type="pres">
      <dgm:prSet presAssocID="{DABB88E2-93E6-43E8-98A0-3932FF8C0A34}" presName="tile2" presStyleLbl="node1" presStyleIdx="1" presStyleCnt="4" custLinFactNeighborY="-3870"/>
      <dgm:spPr/>
      <dgm:t>
        <a:bodyPr/>
        <a:lstStyle/>
        <a:p>
          <a:endParaRPr lang="fr-FR"/>
        </a:p>
      </dgm:t>
    </dgm:pt>
    <dgm:pt modelId="{08AFC1D9-66A6-4D9B-A231-965354BFDCDB}" type="pres">
      <dgm:prSet presAssocID="{DABB88E2-93E6-43E8-98A0-3932FF8C0A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FB2C25-79CB-48B3-9925-30CF00B80F3F}" type="pres">
      <dgm:prSet presAssocID="{DABB88E2-93E6-43E8-98A0-3932FF8C0A34}" presName="tile3" presStyleLbl="node1" presStyleIdx="2" presStyleCnt="4"/>
      <dgm:spPr/>
      <dgm:t>
        <a:bodyPr/>
        <a:lstStyle/>
        <a:p>
          <a:endParaRPr lang="fr-FR"/>
        </a:p>
      </dgm:t>
    </dgm:pt>
    <dgm:pt modelId="{EA9308DF-6DCF-4AC7-B151-BA0EF8C0832C}" type="pres">
      <dgm:prSet presAssocID="{DABB88E2-93E6-43E8-98A0-3932FF8C0A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8F77EF-2500-4235-895E-A454AD77CA37}" type="pres">
      <dgm:prSet presAssocID="{DABB88E2-93E6-43E8-98A0-3932FF8C0A34}" presName="tile4" presStyleLbl="node1" presStyleIdx="3" presStyleCnt="4" custLinFactNeighborX="10022" custLinFactNeighborY="40842"/>
      <dgm:spPr/>
      <dgm:t>
        <a:bodyPr/>
        <a:lstStyle/>
        <a:p>
          <a:endParaRPr lang="fr-FR"/>
        </a:p>
      </dgm:t>
    </dgm:pt>
    <dgm:pt modelId="{7982018F-BF9B-436B-BA2A-EED97E2D956F}" type="pres">
      <dgm:prSet presAssocID="{DABB88E2-93E6-43E8-98A0-3932FF8C0A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7A25B-8BD1-4C27-8635-404966EAC341}" type="pres">
      <dgm:prSet presAssocID="{DABB88E2-93E6-43E8-98A0-3932FF8C0A34}" presName="centerTile" presStyleLbl="fgShp" presStyleIdx="0" presStyleCnt="1" custScaleX="156106" custScaleY="16118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2C2D27F-9856-4B04-A359-EF5B51385A39}" type="presOf" srcId="{D34FFBA2-6BEF-4E28-971F-15A5FB67DF8B}" destId="{FF426E19-E0CA-47C1-8793-301A434B831F}" srcOrd="0" destOrd="0" presId="urn:microsoft.com/office/officeart/2005/8/layout/matrix1"/>
    <dgm:cxn modelId="{7B3176D3-5893-465B-BEC2-F62B4B14A027}" srcId="{DABB88E2-93E6-43E8-98A0-3932FF8C0A34}" destId="{DFA3EEFE-8EAE-4DD1-873A-05EF3E6B6C4B}" srcOrd="0" destOrd="0" parTransId="{FA0A3EB1-979A-4F9F-B9FE-1B7E4D8A7EA0}" sibTransId="{459AAB55-86FB-48FB-8791-2DE7FAA62557}"/>
    <dgm:cxn modelId="{8075CFF3-8016-457C-B497-D0F7E0AB6B51}" srcId="{DFA3EEFE-8EAE-4DD1-873A-05EF3E6B6C4B}" destId="{D34FFBA2-6BEF-4E28-971F-15A5FB67DF8B}" srcOrd="0" destOrd="0" parTransId="{58BEBF77-35D7-4CCE-B044-CF74AD45AA6A}" sibTransId="{4A20363F-F820-4A9B-A69A-5CD22741502E}"/>
    <dgm:cxn modelId="{0060D687-8A25-43F0-B1AC-EACB385E0598}" type="presOf" srcId="{DABB88E2-93E6-43E8-98A0-3932FF8C0A34}" destId="{45C5555A-484B-47AE-A18F-7C90646A80E5}" srcOrd="0" destOrd="0" presId="urn:microsoft.com/office/officeart/2005/8/layout/matrix1"/>
    <dgm:cxn modelId="{F8220846-A8C8-41BC-8B52-A4ABA5B47D34}" type="presOf" srcId="{3A5764C1-D597-4F4A-A707-FCE00F95D519}" destId="{08AFC1D9-66A6-4D9B-A231-965354BFDCDB}" srcOrd="1" destOrd="0" presId="urn:microsoft.com/office/officeart/2005/8/layout/matrix1"/>
    <dgm:cxn modelId="{0CF51E06-24D6-4145-AF72-F53E944A99AC}" type="presOf" srcId="{D34FFBA2-6BEF-4E28-971F-15A5FB67DF8B}" destId="{1F73D0D5-B069-43EC-8150-30D2028B046E}" srcOrd="1" destOrd="0" presId="urn:microsoft.com/office/officeart/2005/8/layout/matrix1"/>
    <dgm:cxn modelId="{6F54FCAA-F88D-45E2-A351-CDD111036540}" type="presOf" srcId="{3A5764C1-D597-4F4A-A707-FCE00F95D519}" destId="{6C9B084E-5FA5-4B91-B0DD-9B9DA8CCD7D8}" srcOrd="0" destOrd="0" presId="urn:microsoft.com/office/officeart/2005/8/layout/matrix1"/>
    <dgm:cxn modelId="{1FD4589E-06B6-4C95-A867-458D5FA7182A}" type="presOf" srcId="{DFA3EEFE-8EAE-4DD1-873A-05EF3E6B6C4B}" destId="{59A7A25B-8BD1-4C27-8635-404966EAC341}" srcOrd="0" destOrd="0" presId="urn:microsoft.com/office/officeart/2005/8/layout/matrix1"/>
    <dgm:cxn modelId="{7AE6A4A7-244D-4ED4-BA90-A1390CA8D43F}" srcId="{DFA3EEFE-8EAE-4DD1-873A-05EF3E6B6C4B}" destId="{3A5764C1-D597-4F4A-A707-FCE00F95D519}" srcOrd="1" destOrd="0" parTransId="{3684A742-933A-47ED-ABCE-3838B1810186}" sibTransId="{1F911BDC-DBCC-4FD0-9860-7518FE16855D}"/>
    <dgm:cxn modelId="{D3E063FC-500A-44D0-A8CA-91FD6FA5F230}" type="presParOf" srcId="{45C5555A-484B-47AE-A18F-7C90646A80E5}" destId="{85A15A30-50B6-41A4-BE77-FB07A05C45C7}" srcOrd="0" destOrd="0" presId="urn:microsoft.com/office/officeart/2005/8/layout/matrix1"/>
    <dgm:cxn modelId="{34C50EBF-F9C1-4964-BB65-4E52345C09D9}" type="presParOf" srcId="{85A15A30-50B6-41A4-BE77-FB07A05C45C7}" destId="{FF426E19-E0CA-47C1-8793-301A434B831F}" srcOrd="0" destOrd="0" presId="urn:microsoft.com/office/officeart/2005/8/layout/matrix1"/>
    <dgm:cxn modelId="{73CA14BE-EA99-41BA-A749-FE885120B851}" type="presParOf" srcId="{85A15A30-50B6-41A4-BE77-FB07A05C45C7}" destId="{1F73D0D5-B069-43EC-8150-30D2028B046E}" srcOrd="1" destOrd="0" presId="urn:microsoft.com/office/officeart/2005/8/layout/matrix1"/>
    <dgm:cxn modelId="{A53B948C-BAE0-4F59-BD2E-2B29B822FBC9}" type="presParOf" srcId="{85A15A30-50B6-41A4-BE77-FB07A05C45C7}" destId="{6C9B084E-5FA5-4B91-B0DD-9B9DA8CCD7D8}" srcOrd="2" destOrd="0" presId="urn:microsoft.com/office/officeart/2005/8/layout/matrix1"/>
    <dgm:cxn modelId="{855286CB-1309-42F1-9802-9496BC03F9A8}" type="presParOf" srcId="{85A15A30-50B6-41A4-BE77-FB07A05C45C7}" destId="{08AFC1D9-66A6-4D9B-A231-965354BFDCDB}" srcOrd="3" destOrd="0" presId="urn:microsoft.com/office/officeart/2005/8/layout/matrix1"/>
    <dgm:cxn modelId="{5368D64D-16C8-4F4E-9913-49E63CBAEAEC}" type="presParOf" srcId="{85A15A30-50B6-41A4-BE77-FB07A05C45C7}" destId="{89FB2C25-79CB-48B3-9925-30CF00B80F3F}" srcOrd="4" destOrd="0" presId="urn:microsoft.com/office/officeart/2005/8/layout/matrix1"/>
    <dgm:cxn modelId="{FB682D92-B373-4BC6-8467-94FD370E698C}" type="presParOf" srcId="{85A15A30-50B6-41A4-BE77-FB07A05C45C7}" destId="{EA9308DF-6DCF-4AC7-B151-BA0EF8C0832C}" srcOrd="5" destOrd="0" presId="urn:microsoft.com/office/officeart/2005/8/layout/matrix1"/>
    <dgm:cxn modelId="{2F270891-F9B3-436F-BDD3-4A98FA443F34}" type="presParOf" srcId="{85A15A30-50B6-41A4-BE77-FB07A05C45C7}" destId="{FC8F77EF-2500-4235-895E-A454AD77CA37}" srcOrd="6" destOrd="0" presId="urn:microsoft.com/office/officeart/2005/8/layout/matrix1"/>
    <dgm:cxn modelId="{B813EF90-0258-4314-A316-2816B4201A92}" type="presParOf" srcId="{85A15A30-50B6-41A4-BE77-FB07A05C45C7}" destId="{7982018F-BF9B-436B-BA2A-EED97E2D956F}" srcOrd="7" destOrd="0" presId="urn:microsoft.com/office/officeart/2005/8/layout/matrix1"/>
    <dgm:cxn modelId="{3CAB4828-07AD-46C1-B6C5-46BA5184D9F6}" type="presParOf" srcId="{45C5555A-484B-47AE-A18F-7C90646A80E5}" destId="{59A7A25B-8BD1-4C27-8635-404966EAC3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BB88E2-93E6-43E8-98A0-3932FF8C0A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A3EEFE-8EAE-4DD1-873A-05EF3E6B6C4B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FA0A3EB1-979A-4F9F-B9FE-1B7E4D8A7EA0}" type="parTrans" cxnId="{7B3176D3-5893-465B-BEC2-F62B4B14A027}">
      <dgm:prSet/>
      <dgm:spPr/>
      <dgm:t>
        <a:bodyPr/>
        <a:lstStyle/>
        <a:p>
          <a:endParaRPr lang="fr-FR"/>
        </a:p>
      </dgm:t>
    </dgm:pt>
    <dgm:pt modelId="{459AAB55-86FB-48FB-8791-2DE7FAA62557}" type="sibTrans" cxnId="{7B3176D3-5893-465B-BEC2-F62B4B14A027}">
      <dgm:prSet/>
      <dgm:spPr/>
      <dgm:t>
        <a:bodyPr/>
        <a:lstStyle/>
        <a:p>
          <a:endParaRPr lang="fr-FR"/>
        </a:p>
      </dgm:t>
    </dgm:pt>
    <dgm:pt modelId="{D34FFBA2-6BEF-4E28-971F-15A5FB67DF8B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b="1" dirty="0">
            <a:solidFill>
              <a:schemeClr val="tx1"/>
            </a:solidFill>
          </a:endParaRPr>
        </a:p>
      </dgm:t>
    </dgm:pt>
    <dgm:pt modelId="{58BEBF77-35D7-4CCE-B044-CF74AD45AA6A}" type="parTrans" cxnId="{8075CFF3-8016-457C-B497-D0F7E0AB6B51}">
      <dgm:prSet/>
      <dgm:spPr/>
      <dgm:t>
        <a:bodyPr/>
        <a:lstStyle/>
        <a:p>
          <a:endParaRPr lang="fr-FR"/>
        </a:p>
      </dgm:t>
    </dgm:pt>
    <dgm:pt modelId="{4A20363F-F820-4A9B-A69A-5CD22741502E}" type="sibTrans" cxnId="{8075CFF3-8016-457C-B497-D0F7E0AB6B51}">
      <dgm:prSet/>
      <dgm:spPr/>
      <dgm:t>
        <a:bodyPr/>
        <a:lstStyle/>
        <a:p>
          <a:endParaRPr lang="fr-FR"/>
        </a:p>
      </dgm:t>
    </dgm:pt>
    <dgm:pt modelId="{3A5764C1-D597-4F4A-A707-FCE00F95D519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3684A742-933A-47ED-ABCE-3838B1810186}" type="parTrans" cxnId="{7AE6A4A7-244D-4ED4-BA90-A1390CA8D43F}">
      <dgm:prSet/>
      <dgm:spPr/>
      <dgm:t>
        <a:bodyPr/>
        <a:lstStyle/>
        <a:p>
          <a:endParaRPr lang="fr-FR"/>
        </a:p>
      </dgm:t>
    </dgm:pt>
    <dgm:pt modelId="{1F911BDC-DBCC-4FD0-9860-7518FE16855D}" type="sibTrans" cxnId="{7AE6A4A7-244D-4ED4-BA90-A1390CA8D43F}">
      <dgm:prSet/>
      <dgm:spPr/>
      <dgm:t>
        <a:bodyPr/>
        <a:lstStyle/>
        <a:p>
          <a:endParaRPr lang="fr-FR"/>
        </a:p>
      </dgm:t>
    </dgm:pt>
    <dgm:pt modelId="{AAFD9333-54BB-48C5-84A4-B88AE892462A}">
      <dgm:prSet phldrT="[Texte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47EB67C9-76B4-4231-A9E0-9C5602394B96}" type="parTrans" cxnId="{BAEF628A-36E3-4BB3-B504-CCB9B5814B63}">
      <dgm:prSet/>
      <dgm:spPr/>
      <dgm:t>
        <a:bodyPr/>
        <a:lstStyle/>
        <a:p>
          <a:endParaRPr lang="fr-FR"/>
        </a:p>
      </dgm:t>
    </dgm:pt>
    <dgm:pt modelId="{D50DC1CF-DAC8-4A45-873C-F38C30478CE7}" type="sibTrans" cxnId="{BAEF628A-36E3-4BB3-B504-CCB9B5814B63}">
      <dgm:prSet/>
      <dgm:spPr/>
      <dgm:t>
        <a:bodyPr/>
        <a:lstStyle/>
        <a:p>
          <a:endParaRPr lang="fr-FR"/>
        </a:p>
      </dgm:t>
    </dgm:pt>
    <dgm:pt modelId="{45C5555A-484B-47AE-A18F-7C90646A80E5}" type="pres">
      <dgm:prSet presAssocID="{DABB88E2-93E6-43E8-98A0-3932FF8C0A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A15A30-50B6-41A4-BE77-FB07A05C45C7}" type="pres">
      <dgm:prSet presAssocID="{DABB88E2-93E6-43E8-98A0-3932FF8C0A34}" presName="matrix" presStyleCnt="0"/>
      <dgm:spPr/>
    </dgm:pt>
    <dgm:pt modelId="{FF426E19-E0CA-47C1-8793-301A434B831F}" type="pres">
      <dgm:prSet presAssocID="{DABB88E2-93E6-43E8-98A0-3932FF8C0A34}" presName="tile1" presStyleLbl="node1" presStyleIdx="0" presStyleCnt="4"/>
      <dgm:spPr/>
      <dgm:t>
        <a:bodyPr/>
        <a:lstStyle/>
        <a:p>
          <a:endParaRPr lang="fr-FR"/>
        </a:p>
      </dgm:t>
    </dgm:pt>
    <dgm:pt modelId="{1F73D0D5-B069-43EC-8150-30D2028B046E}" type="pres">
      <dgm:prSet presAssocID="{DABB88E2-93E6-43E8-98A0-3932FF8C0A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9B084E-5FA5-4B91-B0DD-9B9DA8CCD7D8}" type="pres">
      <dgm:prSet presAssocID="{DABB88E2-93E6-43E8-98A0-3932FF8C0A34}" presName="tile2" presStyleLbl="node1" presStyleIdx="1" presStyleCnt="4" custLinFactNeighborY="-3870"/>
      <dgm:spPr/>
      <dgm:t>
        <a:bodyPr/>
        <a:lstStyle/>
        <a:p>
          <a:endParaRPr lang="fr-FR"/>
        </a:p>
      </dgm:t>
    </dgm:pt>
    <dgm:pt modelId="{08AFC1D9-66A6-4D9B-A231-965354BFDCDB}" type="pres">
      <dgm:prSet presAssocID="{DABB88E2-93E6-43E8-98A0-3932FF8C0A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FB2C25-79CB-48B3-9925-30CF00B80F3F}" type="pres">
      <dgm:prSet presAssocID="{DABB88E2-93E6-43E8-98A0-3932FF8C0A34}" presName="tile3" presStyleLbl="node1" presStyleIdx="2" presStyleCnt="4"/>
      <dgm:spPr/>
      <dgm:t>
        <a:bodyPr/>
        <a:lstStyle/>
        <a:p>
          <a:endParaRPr lang="fr-FR"/>
        </a:p>
      </dgm:t>
    </dgm:pt>
    <dgm:pt modelId="{EA9308DF-6DCF-4AC7-B151-BA0EF8C0832C}" type="pres">
      <dgm:prSet presAssocID="{DABB88E2-93E6-43E8-98A0-3932FF8C0A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8F77EF-2500-4235-895E-A454AD77CA37}" type="pres">
      <dgm:prSet presAssocID="{DABB88E2-93E6-43E8-98A0-3932FF8C0A34}" presName="tile4" presStyleLbl="node1" presStyleIdx="3" presStyleCnt="4" custLinFactNeighborX="10022" custLinFactNeighborY="40842"/>
      <dgm:spPr/>
      <dgm:t>
        <a:bodyPr/>
        <a:lstStyle/>
        <a:p>
          <a:endParaRPr lang="fr-FR"/>
        </a:p>
      </dgm:t>
    </dgm:pt>
    <dgm:pt modelId="{7982018F-BF9B-436B-BA2A-EED97E2D956F}" type="pres">
      <dgm:prSet presAssocID="{DABB88E2-93E6-43E8-98A0-3932FF8C0A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7A25B-8BD1-4C27-8635-404966EAC341}" type="pres">
      <dgm:prSet presAssocID="{DABB88E2-93E6-43E8-98A0-3932FF8C0A34}" presName="centerTile" presStyleLbl="fgShp" presStyleIdx="0" presStyleCnt="1" custScaleX="156106" custScaleY="16118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2C2D27F-9856-4B04-A359-EF5B51385A39}" type="presOf" srcId="{D34FFBA2-6BEF-4E28-971F-15A5FB67DF8B}" destId="{FF426E19-E0CA-47C1-8793-301A434B831F}" srcOrd="0" destOrd="0" presId="urn:microsoft.com/office/officeart/2005/8/layout/matrix1"/>
    <dgm:cxn modelId="{7B3176D3-5893-465B-BEC2-F62B4B14A027}" srcId="{DABB88E2-93E6-43E8-98A0-3932FF8C0A34}" destId="{DFA3EEFE-8EAE-4DD1-873A-05EF3E6B6C4B}" srcOrd="0" destOrd="0" parTransId="{FA0A3EB1-979A-4F9F-B9FE-1B7E4D8A7EA0}" sibTransId="{459AAB55-86FB-48FB-8791-2DE7FAA62557}"/>
    <dgm:cxn modelId="{8075CFF3-8016-457C-B497-D0F7E0AB6B51}" srcId="{DFA3EEFE-8EAE-4DD1-873A-05EF3E6B6C4B}" destId="{D34FFBA2-6BEF-4E28-971F-15A5FB67DF8B}" srcOrd="0" destOrd="0" parTransId="{58BEBF77-35D7-4CCE-B044-CF74AD45AA6A}" sibTransId="{4A20363F-F820-4A9B-A69A-5CD22741502E}"/>
    <dgm:cxn modelId="{0060D687-8A25-43F0-B1AC-EACB385E0598}" type="presOf" srcId="{DABB88E2-93E6-43E8-98A0-3932FF8C0A34}" destId="{45C5555A-484B-47AE-A18F-7C90646A80E5}" srcOrd="0" destOrd="0" presId="urn:microsoft.com/office/officeart/2005/8/layout/matrix1"/>
    <dgm:cxn modelId="{C45BEDB3-05A4-4D76-949E-15790B35D38A}" type="presOf" srcId="{AAFD9333-54BB-48C5-84A4-B88AE892462A}" destId="{EA9308DF-6DCF-4AC7-B151-BA0EF8C0832C}" srcOrd="1" destOrd="0" presId="urn:microsoft.com/office/officeart/2005/8/layout/matrix1"/>
    <dgm:cxn modelId="{F8220846-A8C8-41BC-8B52-A4ABA5B47D34}" type="presOf" srcId="{3A5764C1-D597-4F4A-A707-FCE00F95D519}" destId="{08AFC1D9-66A6-4D9B-A231-965354BFDCDB}" srcOrd="1" destOrd="0" presId="urn:microsoft.com/office/officeart/2005/8/layout/matrix1"/>
    <dgm:cxn modelId="{BAEF628A-36E3-4BB3-B504-CCB9B5814B63}" srcId="{DFA3EEFE-8EAE-4DD1-873A-05EF3E6B6C4B}" destId="{AAFD9333-54BB-48C5-84A4-B88AE892462A}" srcOrd="2" destOrd="0" parTransId="{47EB67C9-76B4-4231-A9E0-9C5602394B96}" sibTransId="{D50DC1CF-DAC8-4A45-873C-F38C30478CE7}"/>
    <dgm:cxn modelId="{0CF51E06-24D6-4145-AF72-F53E944A99AC}" type="presOf" srcId="{D34FFBA2-6BEF-4E28-971F-15A5FB67DF8B}" destId="{1F73D0D5-B069-43EC-8150-30D2028B046E}" srcOrd="1" destOrd="0" presId="urn:microsoft.com/office/officeart/2005/8/layout/matrix1"/>
    <dgm:cxn modelId="{6F54FCAA-F88D-45E2-A351-CDD111036540}" type="presOf" srcId="{3A5764C1-D597-4F4A-A707-FCE00F95D519}" destId="{6C9B084E-5FA5-4B91-B0DD-9B9DA8CCD7D8}" srcOrd="0" destOrd="0" presId="urn:microsoft.com/office/officeart/2005/8/layout/matrix1"/>
    <dgm:cxn modelId="{1FD4589E-06B6-4C95-A867-458D5FA7182A}" type="presOf" srcId="{DFA3EEFE-8EAE-4DD1-873A-05EF3E6B6C4B}" destId="{59A7A25B-8BD1-4C27-8635-404966EAC341}" srcOrd="0" destOrd="0" presId="urn:microsoft.com/office/officeart/2005/8/layout/matrix1"/>
    <dgm:cxn modelId="{15DBB84D-4083-4BAD-8E00-0D85E75324A4}" type="presOf" srcId="{AAFD9333-54BB-48C5-84A4-B88AE892462A}" destId="{89FB2C25-79CB-48B3-9925-30CF00B80F3F}" srcOrd="0" destOrd="0" presId="urn:microsoft.com/office/officeart/2005/8/layout/matrix1"/>
    <dgm:cxn modelId="{7AE6A4A7-244D-4ED4-BA90-A1390CA8D43F}" srcId="{DFA3EEFE-8EAE-4DD1-873A-05EF3E6B6C4B}" destId="{3A5764C1-D597-4F4A-A707-FCE00F95D519}" srcOrd="1" destOrd="0" parTransId="{3684A742-933A-47ED-ABCE-3838B1810186}" sibTransId="{1F911BDC-DBCC-4FD0-9860-7518FE16855D}"/>
    <dgm:cxn modelId="{D3E063FC-500A-44D0-A8CA-91FD6FA5F230}" type="presParOf" srcId="{45C5555A-484B-47AE-A18F-7C90646A80E5}" destId="{85A15A30-50B6-41A4-BE77-FB07A05C45C7}" srcOrd="0" destOrd="0" presId="urn:microsoft.com/office/officeart/2005/8/layout/matrix1"/>
    <dgm:cxn modelId="{34C50EBF-F9C1-4964-BB65-4E52345C09D9}" type="presParOf" srcId="{85A15A30-50B6-41A4-BE77-FB07A05C45C7}" destId="{FF426E19-E0CA-47C1-8793-301A434B831F}" srcOrd="0" destOrd="0" presId="urn:microsoft.com/office/officeart/2005/8/layout/matrix1"/>
    <dgm:cxn modelId="{73CA14BE-EA99-41BA-A749-FE885120B851}" type="presParOf" srcId="{85A15A30-50B6-41A4-BE77-FB07A05C45C7}" destId="{1F73D0D5-B069-43EC-8150-30D2028B046E}" srcOrd="1" destOrd="0" presId="urn:microsoft.com/office/officeart/2005/8/layout/matrix1"/>
    <dgm:cxn modelId="{A53B948C-BAE0-4F59-BD2E-2B29B822FBC9}" type="presParOf" srcId="{85A15A30-50B6-41A4-BE77-FB07A05C45C7}" destId="{6C9B084E-5FA5-4B91-B0DD-9B9DA8CCD7D8}" srcOrd="2" destOrd="0" presId="urn:microsoft.com/office/officeart/2005/8/layout/matrix1"/>
    <dgm:cxn modelId="{855286CB-1309-42F1-9802-9496BC03F9A8}" type="presParOf" srcId="{85A15A30-50B6-41A4-BE77-FB07A05C45C7}" destId="{08AFC1D9-66A6-4D9B-A231-965354BFDCDB}" srcOrd="3" destOrd="0" presId="urn:microsoft.com/office/officeart/2005/8/layout/matrix1"/>
    <dgm:cxn modelId="{5368D64D-16C8-4F4E-9913-49E63CBAEAEC}" type="presParOf" srcId="{85A15A30-50B6-41A4-BE77-FB07A05C45C7}" destId="{89FB2C25-79CB-48B3-9925-30CF00B80F3F}" srcOrd="4" destOrd="0" presId="urn:microsoft.com/office/officeart/2005/8/layout/matrix1"/>
    <dgm:cxn modelId="{FB682D92-B373-4BC6-8467-94FD370E698C}" type="presParOf" srcId="{85A15A30-50B6-41A4-BE77-FB07A05C45C7}" destId="{EA9308DF-6DCF-4AC7-B151-BA0EF8C0832C}" srcOrd="5" destOrd="0" presId="urn:microsoft.com/office/officeart/2005/8/layout/matrix1"/>
    <dgm:cxn modelId="{2F270891-F9B3-436F-BDD3-4A98FA443F34}" type="presParOf" srcId="{85A15A30-50B6-41A4-BE77-FB07A05C45C7}" destId="{FC8F77EF-2500-4235-895E-A454AD77CA37}" srcOrd="6" destOrd="0" presId="urn:microsoft.com/office/officeart/2005/8/layout/matrix1"/>
    <dgm:cxn modelId="{B813EF90-0258-4314-A316-2816B4201A92}" type="presParOf" srcId="{85A15A30-50B6-41A4-BE77-FB07A05C45C7}" destId="{7982018F-BF9B-436B-BA2A-EED97E2D956F}" srcOrd="7" destOrd="0" presId="urn:microsoft.com/office/officeart/2005/8/layout/matrix1"/>
    <dgm:cxn modelId="{3CAB4828-07AD-46C1-B6C5-46BA5184D9F6}" type="presParOf" srcId="{45C5555A-484B-47AE-A18F-7C90646A80E5}" destId="{59A7A25B-8BD1-4C27-8635-404966EAC3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BB88E2-93E6-43E8-98A0-3932FF8C0A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A3EEFE-8EAE-4DD1-873A-05EF3E6B6C4B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FA0A3EB1-979A-4F9F-B9FE-1B7E4D8A7EA0}" type="parTrans" cxnId="{7B3176D3-5893-465B-BEC2-F62B4B14A027}">
      <dgm:prSet/>
      <dgm:spPr/>
      <dgm:t>
        <a:bodyPr/>
        <a:lstStyle/>
        <a:p>
          <a:endParaRPr lang="fr-FR"/>
        </a:p>
      </dgm:t>
    </dgm:pt>
    <dgm:pt modelId="{459AAB55-86FB-48FB-8791-2DE7FAA62557}" type="sibTrans" cxnId="{7B3176D3-5893-465B-BEC2-F62B4B14A027}">
      <dgm:prSet/>
      <dgm:spPr/>
      <dgm:t>
        <a:bodyPr/>
        <a:lstStyle/>
        <a:p>
          <a:endParaRPr lang="fr-FR"/>
        </a:p>
      </dgm:t>
    </dgm:pt>
    <dgm:pt modelId="{D34FFBA2-6BEF-4E28-971F-15A5FB67DF8B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b="1" dirty="0">
            <a:solidFill>
              <a:schemeClr val="tx1"/>
            </a:solidFill>
          </a:endParaRPr>
        </a:p>
      </dgm:t>
    </dgm:pt>
    <dgm:pt modelId="{58BEBF77-35D7-4CCE-B044-CF74AD45AA6A}" type="parTrans" cxnId="{8075CFF3-8016-457C-B497-D0F7E0AB6B51}">
      <dgm:prSet/>
      <dgm:spPr/>
      <dgm:t>
        <a:bodyPr/>
        <a:lstStyle/>
        <a:p>
          <a:endParaRPr lang="fr-FR"/>
        </a:p>
      </dgm:t>
    </dgm:pt>
    <dgm:pt modelId="{4A20363F-F820-4A9B-A69A-5CD22741502E}" type="sibTrans" cxnId="{8075CFF3-8016-457C-B497-D0F7E0AB6B51}">
      <dgm:prSet/>
      <dgm:spPr/>
      <dgm:t>
        <a:bodyPr/>
        <a:lstStyle/>
        <a:p>
          <a:endParaRPr lang="fr-FR"/>
        </a:p>
      </dgm:t>
    </dgm:pt>
    <dgm:pt modelId="{3A5764C1-D597-4F4A-A707-FCE00F95D519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3684A742-933A-47ED-ABCE-3838B1810186}" type="parTrans" cxnId="{7AE6A4A7-244D-4ED4-BA90-A1390CA8D43F}">
      <dgm:prSet/>
      <dgm:spPr/>
      <dgm:t>
        <a:bodyPr/>
        <a:lstStyle/>
        <a:p>
          <a:endParaRPr lang="fr-FR"/>
        </a:p>
      </dgm:t>
    </dgm:pt>
    <dgm:pt modelId="{1F911BDC-DBCC-4FD0-9860-7518FE16855D}" type="sibTrans" cxnId="{7AE6A4A7-244D-4ED4-BA90-A1390CA8D43F}">
      <dgm:prSet/>
      <dgm:spPr/>
      <dgm:t>
        <a:bodyPr/>
        <a:lstStyle/>
        <a:p>
          <a:endParaRPr lang="fr-FR"/>
        </a:p>
      </dgm:t>
    </dgm:pt>
    <dgm:pt modelId="{AAFD9333-54BB-48C5-84A4-B88AE892462A}">
      <dgm:prSet phldrT="[Texte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47EB67C9-76B4-4231-A9E0-9C5602394B96}" type="parTrans" cxnId="{BAEF628A-36E3-4BB3-B504-CCB9B5814B63}">
      <dgm:prSet/>
      <dgm:spPr/>
      <dgm:t>
        <a:bodyPr/>
        <a:lstStyle/>
        <a:p>
          <a:endParaRPr lang="fr-FR"/>
        </a:p>
      </dgm:t>
    </dgm:pt>
    <dgm:pt modelId="{D50DC1CF-DAC8-4A45-873C-F38C30478CE7}" type="sibTrans" cxnId="{BAEF628A-36E3-4BB3-B504-CCB9B5814B63}">
      <dgm:prSet/>
      <dgm:spPr/>
      <dgm:t>
        <a:bodyPr/>
        <a:lstStyle/>
        <a:p>
          <a:endParaRPr lang="fr-FR"/>
        </a:p>
      </dgm:t>
    </dgm:pt>
    <dgm:pt modelId="{1EE61B78-951E-496F-BBCC-6E4D4BDFF865}">
      <dgm:prSet phldrT="[Texte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5E3656BF-BB3E-413B-A50F-7AF505D3BDA7}" type="parTrans" cxnId="{247BDFCE-A51F-4366-B6E6-D69D41D0E6AE}">
      <dgm:prSet/>
      <dgm:spPr/>
      <dgm:t>
        <a:bodyPr/>
        <a:lstStyle/>
        <a:p>
          <a:endParaRPr lang="fr-FR"/>
        </a:p>
      </dgm:t>
    </dgm:pt>
    <dgm:pt modelId="{5865DC46-3166-4D0D-9980-B7931AEAFEAF}" type="sibTrans" cxnId="{247BDFCE-A51F-4366-B6E6-D69D41D0E6AE}">
      <dgm:prSet/>
      <dgm:spPr/>
      <dgm:t>
        <a:bodyPr/>
        <a:lstStyle/>
        <a:p>
          <a:endParaRPr lang="fr-FR"/>
        </a:p>
      </dgm:t>
    </dgm:pt>
    <dgm:pt modelId="{45C5555A-484B-47AE-A18F-7C90646A80E5}" type="pres">
      <dgm:prSet presAssocID="{DABB88E2-93E6-43E8-98A0-3932FF8C0A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A15A30-50B6-41A4-BE77-FB07A05C45C7}" type="pres">
      <dgm:prSet presAssocID="{DABB88E2-93E6-43E8-98A0-3932FF8C0A34}" presName="matrix" presStyleCnt="0"/>
      <dgm:spPr/>
    </dgm:pt>
    <dgm:pt modelId="{FF426E19-E0CA-47C1-8793-301A434B831F}" type="pres">
      <dgm:prSet presAssocID="{DABB88E2-93E6-43E8-98A0-3932FF8C0A34}" presName="tile1" presStyleLbl="node1" presStyleIdx="0" presStyleCnt="4"/>
      <dgm:spPr/>
      <dgm:t>
        <a:bodyPr/>
        <a:lstStyle/>
        <a:p>
          <a:endParaRPr lang="fr-FR"/>
        </a:p>
      </dgm:t>
    </dgm:pt>
    <dgm:pt modelId="{1F73D0D5-B069-43EC-8150-30D2028B046E}" type="pres">
      <dgm:prSet presAssocID="{DABB88E2-93E6-43E8-98A0-3932FF8C0A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9B084E-5FA5-4B91-B0DD-9B9DA8CCD7D8}" type="pres">
      <dgm:prSet presAssocID="{DABB88E2-93E6-43E8-98A0-3932FF8C0A34}" presName="tile2" presStyleLbl="node1" presStyleIdx="1" presStyleCnt="4" custLinFactNeighborY="-3870"/>
      <dgm:spPr/>
      <dgm:t>
        <a:bodyPr/>
        <a:lstStyle/>
        <a:p>
          <a:endParaRPr lang="fr-FR"/>
        </a:p>
      </dgm:t>
    </dgm:pt>
    <dgm:pt modelId="{08AFC1D9-66A6-4D9B-A231-965354BFDCDB}" type="pres">
      <dgm:prSet presAssocID="{DABB88E2-93E6-43E8-98A0-3932FF8C0A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FB2C25-79CB-48B3-9925-30CF00B80F3F}" type="pres">
      <dgm:prSet presAssocID="{DABB88E2-93E6-43E8-98A0-3932FF8C0A34}" presName="tile3" presStyleLbl="node1" presStyleIdx="2" presStyleCnt="4"/>
      <dgm:spPr/>
      <dgm:t>
        <a:bodyPr/>
        <a:lstStyle/>
        <a:p>
          <a:endParaRPr lang="fr-FR"/>
        </a:p>
      </dgm:t>
    </dgm:pt>
    <dgm:pt modelId="{EA9308DF-6DCF-4AC7-B151-BA0EF8C0832C}" type="pres">
      <dgm:prSet presAssocID="{DABB88E2-93E6-43E8-98A0-3932FF8C0A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8F77EF-2500-4235-895E-A454AD77CA37}" type="pres">
      <dgm:prSet presAssocID="{DABB88E2-93E6-43E8-98A0-3932FF8C0A34}" presName="tile4" presStyleLbl="node1" presStyleIdx="3" presStyleCnt="4" custLinFactNeighborX="10022" custLinFactNeighborY="40842"/>
      <dgm:spPr/>
      <dgm:t>
        <a:bodyPr/>
        <a:lstStyle/>
        <a:p>
          <a:endParaRPr lang="fr-FR"/>
        </a:p>
      </dgm:t>
    </dgm:pt>
    <dgm:pt modelId="{7982018F-BF9B-436B-BA2A-EED97E2D956F}" type="pres">
      <dgm:prSet presAssocID="{DABB88E2-93E6-43E8-98A0-3932FF8C0A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7A25B-8BD1-4C27-8635-404966EAC341}" type="pres">
      <dgm:prSet presAssocID="{DABB88E2-93E6-43E8-98A0-3932FF8C0A34}" presName="centerTile" presStyleLbl="fgShp" presStyleIdx="0" presStyleCnt="1" custScaleX="156106" custScaleY="16118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B3176D3-5893-465B-BEC2-F62B4B14A027}" srcId="{DABB88E2-93E6-43E8-98A0-3932FF8C0A34}" destId="{DFA3EEFE-8EAE-4DD1-873A-05EF3E6B6C4B}" srcOrd="0" destOrd="0" parTransId="{FA0A3EB1-979A-4F9F-B9FE-1B7E4D8A7EA0}" sibTransId="{459AAB55-86FB-48FB-8791-2DE7FAA62557}"/>
    <dgm:cxn modelId="{6F54FCAA-F88D-45E2-A351-CDD111036540}" type="presOf" srcId="{3A5764C1-D597-4F4A-A707-FCE00F95D519}" destId="{6C9B084E-5FA5-4B91-B0DD-9B9DA8CCD7D8}" srcOrd="0" destOrd="0" presId="urn:microsoft.com/office/officeart/2005/8/layout/matrix1"/>
    <dgm:cxn modelId="{15DBB84D-4083-4BAD-8E00-0D85E75324A4}" type="presOf" srcId="{AAFD9333-54BB-48C5-84A4-B88AE892462A}" destId="{89FB2C25-79CB-48B3-9925-30CF00B80F3F}" srcOrd="0" destOrd="0" presId="urn:microsoft.com/office/officeart/2005/8/layout/matrix1"/>
    <dgm:cxn modelId="{72C2D27F-9856-4B04-A359-EF5B51385A39}" type="presOf" srcId="{D34FFBA2-6BEF-4E28-971F-15A5FB67DF8B}" destId="{FF426E19-E0CA-47C1-8793-301A434B831F}" srcOrd="0" destOrd="0" presId="urn:microsoft.com/office/officeart/2005/8/layout/matrix1"/>
    <dgm:cxn modelId="{C45BEDB3-05A4-4D76-949E-15790B35D38A}" type="presOf" srcId="{AAFD9333-54BB-48C5-84A4-B88AE892462A}" destId="{EA9308DF-6DCF-4AC7-B151-BA0EF8C0832C}" srcOrd="1" destOrd="0" presId="urn:microsoft.com/office/officeart/2005/8/layout/matrix1"/>
    <dgm:cxn modelId="{0CF51E06-24D6-4145-AF72-F53E944A99AC}" type="presOf" srcId="{D34FFBA2-6BEF-4E28-971F-15A5FB67DF8B}" destId="{1F73D0D5-B069-43EC-8150-30D2028B046E}" srcOrd="1" destOrd="0" presId="urn:microsoft.com/office/officeart/2005/8/layout/matrix1"/>
    <dgm:cxn modelId="{ED669B98-7ADE-4F72-868B-F460B1055D79}" type="presOf" srcId="{1EE61B78-951E-496F-BBCC-6E4D4BDFF865}" destId="{7982018F-BF9B-436B-BA2A-EED97E2D956F}" srcOrd="1" destOrd="0" presId="urn:microsoft.com/office/officeart/2005/8/layout/matrix1"/>
    <dgm:cxn modelId="{1FD4589E-06B6-4C95-A867-458D5FA7182A}" type="presOf" srcId="{DFA3EEFE-8EAE-4DD1-873A-05EF3E6B6C4B}" destId="{59A7A25B-8BD1-4C27-8635-404966EAC341}" srcOrd="0" destOrd="0" presId="urn:microsoft.com/office/officeart/2005/8/layout/matrix1"/>
    <dgm:cxn modelId="{8075CFF3-8016-457C-B497-D0F7E0AB6B51}" srcId="{DFA3EEFE-8EAE-4DD1-873A-05EF3E6B6C4B}" destId="{D34FFBA2-6BEF-4E28-971F-15A5FB67DF8B}" srcOrd="0" destOrd="0" parTransId="{58BEBF77-35D7-4CCE-B044-CF74AD45AA6A}" sibTransId="{4A20363F-F820-4A9B-A69A-5CD22741502E}"/>
    <dgm:cxn modelId="{7AE6A4A7-244D-4ED4-BA90-A1390CA8D43F}" srcId="{DFA3EEFE-8EAE-4DD1-873A-05EF3E6B6C4B}" destId="{3A5764C1-D597-4F4A-A707-FCE00F95D519}" srcOrd="1" destOrd="0" parTransId="{3684A742-933A-47ED-ABCE-3838B1810186}" sibTransId="{1F911BDC-DBCC-4FD0-9860-7518FE16855D}"/>
    <dgm:cxn modelId="{F8220846-A8C8-41BC-8B52-A4ABA5B47D34}" type="presOf" srcId="{3A5764C1-D597-4F4A-A707-FCE00F95D519}" destId="{08AFC1D9-66A6-4D9B-A231-965354BFDCDB}" srcOrd="1" destOrd="0" presId="urn:microsoft.com/office/officeart/2005/8/layout/matrix1"/>
    <dgm:cxn modelId="{0BF04F59-4AE3-46FC-872E-5003BBA88F5A}" type="presOf" srcId="{1EE61B78-951E-496F-BBCC-6E4D4BDFF865}" destId="{FC8F77EF-2500-4235-895E-A454AD77CA37}" srcOrd="0" destOrd="0" presId="urn:microsoft.com/office/officeart/2005/8/layout/matrix1"/>
    <dgm:cxn modelId="{247BDFCE-A51F-4366-B6E6-D69D41D0E6AE}" srcId="{DFA3EEFE-8EAE-4DD1-873A-05EF3E6B6C4B}" destId="{1EE61B78-951E-496F-BBCC-6E4D4BDFF865}" srcOrd="3" destOrd="0" parTransId="{5E3656BF-BB3E-413B-A50F-7AF505D3BDA7}" sibTransId="{5865DC46-3166-4D0D-9980-B7931AEAFEAF}"/>
    <dgm:cxn modelId="{BAEF628A-36E3-4BB3-B504-CCB9B5814B63}" srcId="{DFA3EEFE-8EAE-4DD1-873A-05EF3E6B6C4B}" destId="{AAFD9333-54BB-48C5-84A4-B88AE892462A}" srcOrd="2" destOrd="0" parTransId="{47EB67C9-76B4-4231-A9E0-9C5602394B96}" sibTransId="{D50DC1CF-DAC8-4A45-873C-F38C30478CE7}"/>
    <dgm:cxn modelId="{0060D687-8A25-43F0-B1AC-EACB385E0598}" type="presOf" srcId="{DABB88E2-93E6-43E8-98A0-3932FF8C0A34}" destId="{45C5555A-484B-47AE-A18F-7C90646A80E5}" srcOrd="0" destOrd="0" presId="urn:microsoft.com/office/officeart/2005/8/layout/matrix1"/>
    <dgm:cxn modelId="{D3E063FC-500A-44D0-A8CA-91FD6FA5F230}" type="presParOf" srcId="{45C5555A-484B-47AE-A18F-7C90646A80E5}" destId="{85A15A30-50B6-41A4-BE77-FB07A05C45C7}" srcOrd="0" destOrd="0" presId="urn:microsoft.com/office/officeart/2005/8/layout/matrix1"/>
    <dgm:cxn modelId="{34C50EBF-F9C1-4964-BB65-4E52345C09D9}" type="presParOf" srcId="{85A15A30-50B6-41A4-BE77-FB07A05C45C7}" destId="{FF426E19-E0CA-47C1-8793-301A434B831F}" srcOrd="0" destOrd="0" presId="urn:microsoft.com/office/officeart/2005/8/layout/matrix1"/>
    <dgm:cxn modelId="{73CA14BE-EA99-41BA-A749-FE885120B851}" type="presParOf" srcId="{85A15A30-50B6-41A4-BE77-FB07A05C45C7}" destId="{1F73D0D5-B069-43EC-8150-30D2028B046E}" srcOrd="1" destOrd="0" presId="urn:microsoft.com/office/officeart/2005/8/layout/matrix1"/>
    <dgm:cxn modelId="{A53B948C-BAE0-4F59-BD2E-2B29B822FBC9}" type="presParOf" srcId="{85A15A30-50B6-41A4-BE77-FB07A05C45C7}" destId="{6C9B084E-5FA5-4B91-B0DD-9B9DA8CCD7D8}" srcOrd="2" destOrd="0" presId="urn:microsoft.com/office/officeart/2005/8/layout/matrix1"/>
    <dgm:cxn modelId="{855286CB-1309-42F1-9802-9496BC03F9A8}" type="presParOf" srcId="{85A15A30-50B6-41A4-BE77-FB07A05C45C7}" destId="{08AFC1D9-66A6-4D9B-A231-965354BFDCDB}" srcOrd="3" destOrd="0" presId="urn:microsoft.com/office/officeart/2005/8/layout/matrix1"/>
    <dgm:cxn modelId="{5368D64D-16C8-4F4E-9913-49E63CBAEAEC}" type="presParOf" srcId="{85A15A30-50B6-41A4-BE77-FB07A05C45C7}" destId="{89FB2C25-79CB-48B3-9925-30CF00B80F3F}" srcOrd="4" destOrd="0" presId="urn:microsoft.com/office/officeart/2005/8/layout/matrix1"/>
    <dgm:cxn modelId="{FB682D92-B373-4BC6-8467-94FD370E698C}" type="presParOf" srcId="{85A15A30-50B6-41A4-BE77-FB07A05C45C7}" destId="{EA9308DF-6DCF-4AC7-B151-BA0EF8C0832C}" srcOrd="5" destOrd="0" presId="urn:microsoft.com/office/officeart/2005/8/layout/matrix1"/>
    <dgm:cxn modelId="{2F270891-F9B3-436F-BDD3-4A98FA443F34}" type="presParOf" srcId="{85A15A30-50B6-41A4-BE77-FB07A05C45C7}" destId="{FC8F77EF-2500-4235-895E-A454AD77CA37}" srcOrd="6" destOrd="0" presId="urn:microsoft.com/office/officeart/2005/8/layout/matrix1"/>
    <dgm:cxn modelId="{B813EF90-0258-4314-A316-2816B4201A92}" type="presParOf" srcId="{85A15A30-50B6-41A4-BE77-FB07A05C45C7}" destId="{7982018F-BF9B-436B-BA2A-EED97E2D956F}" srcOrd="7" destOrd="0" presId="urn:microsoft.com/office/officeart/2005/8/layout/matrix1"/>
    <dgm:cxn modelId="{3CAB4828-07AD-46C1-B6C5-46BA5184D9F6}" type="presParOf" srcId="{45C5555A-484B-47AE-A18F-7C90646A80E5}" destId="{59A7A25B-8BD1-4C27-8635-404966EAC3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333A0-0692-4097-ABB3-DF901E428E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A78710-13BF-47C4-B5BB-7F4DB7D2E7AD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E459298F-1DE6-44A3-A4FD-EE06FDC039F4}" type="parTrans" cxnId="{43266338-5C1E-469E-8249-FE750FFBF4AA}">
      <dgm:prSet/>
      <dgm:spPr/>
      <dgm:t>
        <a:bodyPr/>
        <a:lstStyle/>
        <a:p>
          <a:endParaRPr lang="fr-FR"/>
        </a:p>
      </dgm:t>
    </dgm:pt>
    <dgm:pt modelId="{7A891B57-67DD-4377-AA5C-CD16F8744BA4}" type="sibTrans" cxnId="{43266338-5C1E-469E-8249-FE750FFBF4AA}">
      <dgm:prSet/>
      <dgm:spPr/>
      <dgm:t>
        <a:bodyPr/>
        <a:lstStyle/>
        <a:p>
          <a:endParaRPr lang="fr-FR"/>
        </a:p>
      </dgm:t>
    </dgm:pt>
    <dgm:pt modelId="{2C04C3B8-4BB6-4AA1-8E46-136FBA351E24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5D893C17-03D5-46B6-9647-97340E8BF960}" type="parTrans" cxnId="{7A0C7738-02E1-4D1D-9199-8D92CBAB00BF}">
      <dgm:prSet/>
      <dgm:spPr/>
      <dgm:t>
        <a:bodyPr/>
        <a:lstStyle/>
        <a:p>
          <a:endParaRPr lang="fr-FR"/>
        </a:p>
      </dgm:t>
    </dgm:pt>
    <dgm:pt modelId="{FDAFACA9-76CB-4A51-8D23-34B45A7AE414}" type="sibTrans" cxnId="{7A0C7738-02E1-4D1D-9199-8D92CBAB00BF}">
      <dgm:prSet/>
      <dgm:spPr/>
      <dgm:t>
        <a:bodyPr/>
        <a:lstStyle/>
        <a:p>
          <a:endParaRPr lang="fr-FR"/>
        </a:p>
      </dgm:t>
    </dgm:pt>
    <dgm:pt modelId="{E1371427-3DE7-4AEB-BBB1-248B1A6FA0F5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1830725B-D471-41E1-9E57-3EC9CAB4AAB4}" type="parTrans" cxnId="{EFEF673C-0135-4F5D-8BF8-79FC198BE846}">
      <dgm:prSet/>
      <dgm:spPr/>
      <dgm:t>
        <a:bodyPr/>
        <a:lstStyle/>
        <a:p>
          <a:endParaRPr lang="fr-FR"/>
        </a:p>
      </dgm:t>
    </dgm:pt>
    <dgm:pt modelId="{40EE28E5-381A-43F3-B9C4-2361C62B3B48}" type="sibTrans" cxnId="{EFEF673C-0135-4F5D-8BF8-79FC198BE846}">
      <dgm:prSet/>
      <dgm:spPr/>
      <dgm:t>
        <a:bodyPr/>
        <a:lstStyle/>
        <a:p>
          <a:endParaRPr lang="fr-FR"/>
        </a:p>
      </dgm:t>
    </dgm:pt>
    <dgm:pt modelId="{29DF3F13-B777-49ED-92CE-B1ADA5526CD8}" type="pres">
      <dgm:prSet presAssocID="{2B3333A0-0692-4097-ABB3-DF901E428E2E}" presName="CompostProcess" presStyleCnt="0">
        <dgm:presLayoutVars>
          <dgm:dir/>
          <dgm:resizeHandles val="exact"/>
        </dgm:presLayoutVars>
      </dgm:prSet>
      <dgm:spPr/>
    </dgm:pt>
    <dgm:pt modelId="{4BFA2E40-79F1-4BAE-A6C9-7EE041FB0703}" type="pres">
      <dgm:prSet presAssocID="{2B3333A0-0692-4097-ABB3-DF901E428E2E}" presName="arrow" presStyleLbl="bgShp" presStyleIdx="0" presStyleCnt="1"/>
      <dgm:spPr>
        <a:solidFill>
          <a:srgbClr val="0070C0"/>
        </a:solidFill>
      </dgm:spPr>
    </dgm:pt>
    <dgm:pt modelId="{E47FC6D9-A040-4874-9100-1C63692341A0}" type="pres">
      <dgm:prSet presAssocID="{2B3333A0-0692-4097-ABB3-DF901E428E2E}" presName="linearProcess" presStyleCnt="0"/>
      <dgm:spPr/>
    </dgm:pt>
    <dgm:pt modelId="{32537AD7-EE2C-4C05-91A0-E464E06A7F8F}" type="pres">
      <dgm:prSet presAssocID="{B8A78710-13BF-47C4-B5BB-7F4DB7D2E7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B1522C-89A8-4B12-A760-1EF6650CBC2A}" type="pres">
      <dgm:prSet presAssocID="{7A891B57-67DD-4377-AA5C-CD16F8744BA4}" presName="sibTrans" presStyleCnt="0"/>
      <dgm:spPr/>
    </dgm:pt>
    <dgm:pt modelId="{3A59CF31-DF9C-4CC0-BCF6-402E467A1D92}" type="pres">
      <dgm:prSet presAssocID="{2C04C3B8-4BB6-4AA1-8E46-136FBA351E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EB916D-C529-4AFC-88D2-705231A3D9EC}" type="pres">
      <dgm:prSet presAssocID="{FDAFACA9-76CB-4A51-8D23-34B45A7AE414}" presName="sibTrans" presStyleCnt="0"/>
      <dgm:spPr/>
    </dgm:pt>
    <dgm:pt modelId="{26DF374E-26ED-4A5D-A615-611663EA8681}" type="pres">
      <dgm:prSet presAssocID="{E1371427-3DE7-4AEB-BBB1-248B1A6FA0F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EF673C-0135-4F5D-8BF8-79FC198BE846}" srcId="{2B3333A0-0692-4097-ABB3-DF901E428E2E}" destId="{E1371427-3DE7-4AEB-BBB1-248B1A6FA0F5}" srcOrd="2" destOrd="0" parTransId="{1830725B-D471-41E1-9E57-3EC9CAB4AAB4}" sibTransId="{40EE28E5-381A-43F3-B9C4-2361C62B3B48}"/>
    <dgm:cxn modelId="{5F3C637C-D4E0-4AFF-AC76-44DE85B2C03C}" type="presOf" srcId="{B8A78710-13BF-47C4-B5BB-7F4DB7D2E7AD}" destId="{32537AD7-EE2C-4C05-91A0-E464E06A7F8F}" srcOrd="0" destOrd="0" presId="urn:microsoft.com/office/officeart/2005/8/layout/hProcess9"/>
    <dgm:cxn modelId="{7CBB959D-0EA0-41A1-A190-D281022106B1}" type="presOf" srcId="{2B3333A0-0692-4097-ABB3-DF901E428E2E}" destId="{29DF3F13-B777-49ED-92CE-B1ADA5526CD8}" srcOrd="0" destOrd="0" presId="urn:microsoft.com/office/officeart/2005/8/layout/hProcess9"/>
    <dgm:cxn modelId="{352DEB6B-75AC-49B0-9955-8AE9E9F08807}" type="presOf" srcId="{2C04C3B8-4BB6-4AA1-8E46-136FBA351E24}" destId="{3A59CF31-DF9C-4CC0-BCF6-402E467A1D92}" srcOrd="0" destOrd="0" presId="urn:microsoft.com/office/officeart/2005/8/layout/hProcess9"/>
    <dgm:cxn modelId="{7EE0559D-91C9-4DF0-BFBC-D06453BA95BB}" type="presOf" srcId="{E1371427-3DE7-4AEB-BBB1-248B1A6FA0F5}" destId="{26DF374E-26ED-4A5D-A615-611663EA8681}" srcOrd="0" destOrd="0" presId="urn:microsoft.com/office/officeart/2005/8/layout/hProcess9"/>
    <dgm:cxn modelId="{43266338-5C1E-469E-8249-FE750FFBF4AA}" srcId="{2B3333A0-0692-4097-ABB3-DF901E428E2E}" destId="{B8A78710-13BF-47C4-B5BB-7F4DB7D2E7AD}" srcOrd="0" destOrd="0" parTransId="{E459298F-1DE6-44A3-A4FD-EE06FDC039F4}" sibTransId="{7A891B57-67DD-4377-AA5C-CD16F8744BA4}"/>
    <dgm:cxn modelId="{7A0C7738-02E1-4D1D-9199-8D92CBAB00BF}" srcId="{2B3333A0-0692-4097-ABB3-DF901E428E2E}" destId="{2C04C3B8-4BB6-4AA1-8E46-136FBA351E24}" srcOrd="1" destOrd="0" parTransId="{5D893C17-03D5-46B6-9647-97340E8BF960}" sibTransId="{FDAFACA9-76CB-4A51-8D23-34B45A7AE414}"/>
    <dgm:cxn modelId="{63F3653B-04EE-4543-9C26-DEC66F91FDA7}" type="presParOf" srcId="{29DF3F13-B777-49ED-92CE-B1ADA5526CD8}" destId="{4BFA2E40-79F1-4BAE-A6C9-7EE041FB0703}" srcOrd="0" destOrd="0" presId="urn:microsoft.com/office/officeart/2005/8/layout/hProcess9"/>
    <dgm:cxn modelId="{D8AC3CCC-6214-48C1-88F6-224BC977C3E4}" type="presParOf" srcId="{29DF3F13-B777-49ED-92CE-B1ADA5526CD8}" destId="{E47FC6D9-A040-4874-9100-1C63692341A0}" srcOrd="1" destOrd="0" presId="urn:microsoft.com/office/officeart/2005/8/layout/hProcess9"/>
    <dgm:cxn modelId="{91122FD7-FFC7-4379-B92B-22D4E9489161}" type="presParOf" srcId="{E47FC6D9-A040-4874-9100-1C63692341A0}" destId="{32537AD7-EE2C-4C05-91A0-E464E06A7F8F}" srcOrd="0" destOrd="0" presId="urn:microsoft.com/office/officeart/2005/8/layout/hProcess9"/>
    <dgm:cxn modelId="{A67BA6DD-B820-49C6-B54F-E0A09BE26E30}" type="presParOf" srcId="{E47FC6D9-A040-4874-9100-1C63692341A0}" destId="{1EB1522C-89A8-4B12-A760-1EF6650CBC2A}" srcOrd="1" destOrd="0" presId="urn:microsoft.com/office/officeart/2005/8/layout/hProcess9"/>
    <dgm:cxn modelId="{80D80C67-EDCC-4DF0-B19F-B8815D96E499}" type="presParOf" srcId="{E47FC6D9-A040-4874-9100-1C63692341A0}" destId="{3A59CF31-DF9C-4CC0-BCF6-402E467A1D92}" srcOrd="2" destOrd="0" presId="urn:microsoft.com/office/officeart/2005/8/layout/hProcess9"/>
    <dgm:cxn modelId="{7DCEE7D4-E3B5-40D6-8F0E-7377113C08CF}" type="presParOf" srcId="{E47FC6D9-A040-4874-9100-1C63692341A0}" destId="{CFEB916D-C529-4AFC-88D2-705231A3D9EC}" srcOrd="3" destOrd="0" presId="urn:microsoft.com/office/officeart/2005/8/layout/hProcess9"/>
    <dgm:cxn modelId="{6EA93CFB-23F1-40EF-AEBA-18500F5F7261}" type="presParOf" srcId="{E47FC6D9-A040-4874-9100-1C63692341A0}" destId="{26DF374E-26ED-4A5D-A615-611663EA868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6E19-E0CA-47C1-8793-301A434B831F}">
      <dsp:nvSpPr>
        <dsp:cNvPr id="0" name=""/>
        <dsp:cNvSpPr/>
      </dsp:nvSpPr>
      <dsp:spPr>
        <a:xfrm rot="16200000">
          <a:off x="560260" y="-560260"/>
          <a:ext cx="1697662" cy="28181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B084E-5FA5-4B91-B0DD-9B9DA8CCD7D8}">
      <dsp:nvSpPr>
        <dsp:cNvPr id="0" name=""/>
        <dsp:cNvSpPr/>
      </dsp:nvSpPr>
      <dsp:spPr>
        <a:xfrm>
          <a:off x="2818183" y="0"/>
          <a:ext cx="2818183" cy="16976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2C25-79CB-48B3-9925-30CF00B80F3F}">
      <dsp:nvSpPr>
        <dsp:cNvPr id="0" name=""/>
        <dsp:cNvSpPr/>
      </dsp:nvSpPr>
      <dsp:spPr>
        <a:xfrm rot="10800000">
          <a:off x="0" y="1697662"/>
          <a:ext cx="2818183" cy="16976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F77EF-2500-4235-895E-A454AD77CA37}">
      <dsp:nvSpPr>
        <dsp:cNvPr id="0" name=""/>
        <dsp:cNvSpPr/>
      </dsp:nvSpPr>
      <dsp:spPr>
        <a:xfrm rot="5400000">
          <a:off x="3378443" y="1137401"/>
          <a:ext cx="1697662" cy="28181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7A25B-8BD1-4C27-8635-404966EAC341}">
      <dsp:nvSpPr>
        <dsp:cNvPr id="0" name=""/>
        <dsp:cNvSpPr/>
      </dsp:nvSpPr>
      <dsp:spPr>
        <a:xfrm>
          <a:off x="1498377" y="1013550"/>
          <a:ext cx="2639611" cy="136822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700" kern="1200" dirty="0"/>
        </a:p>
      </dsp:txBody>
      <dsp:txXfrm>
        <a:off x="1565168" y="1080341"/>
        <a:ext cx="2506029" cy="123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6E19-E0CA-47C1-8793-301A434B831F}">
      <dsp:nvSpPr>
        <dsp:cNvPr id="0" name=""/>
        <dsp:cNvSpPr/>
      </dsp:nvSpPr>
      <dsp:spPr>
        <a:xfrm rot="16200000">
          <a:off x="560260" y="-560260"/>
          <a:ext cx="1697662" cy="2818183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b="1" kern="1200" dirty="0">
            <a:solidFill>
              <a:schemeClr val="tx1"/>
            </a:solidFill>
          </a:endParaRPr>
        </a:p>
      </dsp:txBody>
      <dsp:txXfrm rot="5400000">
        <a:off x="0" y="0"/>
        <a:ext cx="2818183" cy="1273246"/>
      </dsp:txXfrm>
    </dsp:sp>
    <dsp:sp modelId="{6C9B084E-5FA5-4B91-B0DD-9B9DA8CCD7D8}">
      <dsp:nvSpPr>
        <dsp:cNvPr id="0" name=""/>
        <dsp:cNvSpPr/>
      </dsp:nvSpPr>
      <dsp:spPr>
        <a:xfrm>
          <a:off x="2818183" y="0"/>
          <a:ext cx="2818183" cy="16976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2C25-79CB-48B3-9925-30CF00B80F3F}">
      <dsp:nvSpPr>
        <dsp:cNvPr id="0" name=""/>
        <dsp:cNvSpPr/>
      </dsp:nvSpPr>
      <dsp:spPr>
        <a:xfrm rot="10800000">
          <a:off x="0" y="1697662"/>
          <a:ext cx="2818183" cy="16976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F77EF-2500-4235-895E-A454AD77CA37}">
      <dsp:nvSpPr>
        <dsp:cNvPr id="0" name=""/>
        <dsp:cNvSpPr/>
      </dsp:nvSpPr>
      <dsp:spPr>
        <a:xfrm rot="5400000">
          <a:off x="3378443" y="1137401"/>
          <a:ext cx="1697662" cy="28181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7A25B-8BD1-4C27-8635-404966EAC341}">
      <dsp:nvSpPr>
        <dsp:cNvPr id="0" name=""/>
        <dsp:cNvSpPr/>
      </dsp:nvSpPr>
      <dsp:spPr>
        <a:xfrm>
          <a:off x="1498377" y="1013550"/>
          <a:ext cx="2639611" cy="136822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700" kern="1200" dirty="0"/>
        </a:p>
      </dsp:txBody>
      <dsp:txXfrm>
        <a:off x="1565168" y="1080341"/>
        <a:ext cx="2506029" cy="123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6E19-E0CA-47C1-8793-301A434B831F}">
      <dsp:nvSpPr>
        <dsp:cNvPr id="0" name=""/>
        <dsp:cNvSpPr/>
      </dsp:nvSpPr>
      <dsp:spPr>
        <a:xfrm rot="16200000">
          <a:off x="560260" y="-560260"/>
          <a:ext cx="1697662" cy="2818183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b="1" kern="1200" dirty="0">
            <a:solidFill>
              <a:schemeClr val="tx1"/>
            </a:solidFill>
          </a:endParaRPr>
        </a:p>
      </dsp:txBody>
      <dsp:txXfrm rot="5400000">
        <a:off x="0" y="0"/>
        <a:ext cx="2818183" cy="1273246"/>
      </dsp:txXfrm>
    </dsp:sp>
    <dsp:sp modelId="{6C9B084E-5FA5-4B91-B0DD-9B9DA8CCD7D8}">
      <dsp:nvSpPr>
        <dsp:cNvPr id="0" name=""/>
        <dsp:cNvSpPr/>
      </dsp:nvSpPr>
      <dsp:spPr>
        <a:xfrm>
          <a:off x="2818183" y="0"/>
          <a:ext cx="2818183" cy="1697662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 dirty="0"/>
        </a:p>
      </dsp:txBody>
      <dsp:txXfrm>
        <a:off x="2818183" y="0"/>
        <a:ext cx="2818183" cy="1273246"/>
      </dsp:txXfrm>
    </dsp:sp>
    <dsp:sp modelId="{89FB2C25-79CB-48B3-9925-30CF00B80F3F}">
      <dsp:nvSpPr>
        <dsp:cNvPr id="0" name=""/>
        <dsp:cNvSpPr/>
      </dsp:nvSpPr>
      <dsp:spPr>
        <a:xfrm rot="10800000">
          <a:off x="0" y="1697662"/>
          <a:ext cx="2818183" cy="16976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F77EF-2500-4235-895E-A454AD77CA37}">
      <dsp:nvSpPr>
        <dsp:cNvPr id="0" name=""/>
        <dsp:cNvSpPr/>
      </dsp:nvSpPr>
      <dsp:spPr>
        <a:xfrm rot="5400000">
          <a:off x="3378443" y="1137401"/>
          <a:ext cx="1697662" cy="28181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7A25B-8BD1-4C27-8635-404966EAC341}">
      <dsp:nvSpPr>
        <dsp:cNvPr id="0" name=""/>
        <dsp:cNvSpPr/>
      </dsp:nvSpPr>
      <dsp:spPr>
        <a:xfrm>
          <a:off x="1498377" y="1013550"/>
          <a:ext cx="2639611" cy="136822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700" kern="1200" dirty="0"/>
        </a:p>
      </dsp:txBody>
      <dsp:txXfrm>
        <a:off x="1565168" y="1080341"/>
        <a:ext cx="2506029" cy="123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6E19-E0CA-47C1-8793-301A434B831F}">
      <dsp:nvSpPr>
        <dsp:cNvPr id="0" name=""/>
        <dsp:cNvSpPr/>
      </dsp:nvSpPr>
      <dsp:spPr>
        <a:xfrm rot="16200000">
          <a:off x="560260" y="-560260"/>
          <a:ext cx="1697662" cy="2818183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b="1" kern="1200" dirty="0">
            <a:solidFill>
              <a:schemeClr val="tx1"/>
            </a:solidFill>
          </a:endParaRPr>
        </a:p>
      </dsp:txBody>
      <dsp:txXfrm rot="5400000">
        <a:off x="0" y="0"/>
        <a:ext cx="2818183" cy="1273246"/>
      </dsp:txXfrm>
    </dsp:sp>
    <dsp:sp modelId="{6C9B084E-5FA5-4B91-B0DD-9B9DA8CCD7D8}">
      <dsp:nvSpPr>
        <dsp:cNvPr id="0" name=""/>
        <dsp:cNvSpPr/>
      </dsp:nvSpPr>
      <dsp:spPr>
        <a:xfrm>
          <a:off x="2818183" y="0"/>
          <a:ext cx="2818183" cy="1697662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 dirty="0"/>
        </a:p>
      </dsp:txBody>
      <dsp:txXfrm>
        <a:off x="2818183" y="0"/>
        <a:ext cx="2818183" cy="1273246"/>
      </dsp:txXfrm>
    </dsp:sp>
    <dsp:sp modelId="{89FB2C25-79CB-48B3-9925-30CF00B80F3F}">
      <dsp:nvSpPr>
        <dsp:cNvPr id="0" name=""/>
        <dsp:cNvSpPr/>
      </dsp:nvSpPr>
      <dsp:spPr>
        <a:xfrm rot="10800000">
          <a:off x="0" y="1697662"/>
          <a:ext cx="2818183" cy="1697662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 dirty="0"/>
        </a:p>
      </dsp:txBody>
      <dsp:txXfrm rot="10800000">
        <a:off x="0" y="2122077"/>
        <a:ext cx="2818183" cy="1273246"/>
      </dsp:txXfrm>
    </dsp:sp>
    <dsp:sp modelId="{FC8F77EF-2500-4235-895E-A454AD77CA37}">
      <dsp:nvSpPr>
        <dsp:cNvPr id="0" name=""/>
        <dsp:cNvSpPr/>
      </dsp:nvSpPr>
      <dsp:spPr>
        <a:xfrm rot="5400000">
          <a:off x="3378443" y="1137401"/>
          <a:ext cx="1697662" cy="28181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7A25B-8BD1-4C27-8635-404966EAC341}">
      <dsp:nvSpPr>
        <dsp:cNvPr id="0" name=""/>
        <dsp:cNvSpPr/>
      </dsp:nvSpPr>
      <dsp:spPr>
        <a:xfrm>
          <a:off x="1498377" y="1013550"/>
          <a:ext cx="2639611" cy="136822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700" kern="1200" dirty="0"/>
        </a:p>
      </dsp:txBody>
      <dsp:txXfrm>
        <a:off x="1565168" y="1080341"/>
        <a:ext cx="2506029" cy="1234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6E19-E0CA-47C1-8793-301A434B831F}">
      <dsp:nvSpPr>
        <dsp:cNvPr id="0" name=""/>
        <dsp:cNvSpPr/>
      </dsp:nvSpPr>
      <dsp:spPr>
        <a:xfrm rot="16200000">
          <a:off x="560260" y="-560260"/>
          <a:ext cx="1697662" cy="2818183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b="1" kern="1200" dirty="0">
            <a:solidFill>
              <a:schemeClr val="tx1"/>
            </a:solidFill>
          </a:endParaRPr>
        </a:p>
      </dsp:txBody>
      <dsp:txXfrm rot="5400000">
        <a:off x="0" y="0"/>
        <a:ext cx="2818183" cy="1273246"/>
      </dsp:txXfrm>
    </dsp:sp>
    <dsp:sp modelId="{6C9B084E-5FA5-4B91-B0DD-9B9DA8CCD7D8}">
      <dsp:nvSpPr>
        <dsp:cNvPr id="0" name=""/>
        <dsp:cNvSpPr/>
      </dsp:nvSpPr>
      <dsp:spPr>
        <a:xfrm>
          <a:off x="2818183" y="0"/>
          <a:ext cx="2818183" cy="1697662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 dirty="0"/>
        </a:p>
      </dsp:txBody>
      <dsp:txXfrm>
        <a:off x="2818183" y="0"/>
        <a:ext cx="2818183" cy="1273246"/>
      </dsp:txXfrm>
    </dsp:sp>
    <dsp:sp modelId="{89FB2C25-79CB-48B3-9925-30CF00B80F3F}">
      <dsp:nvSpPr>
        <dsp:cNvPr id="0" name=""/>
        <dsp:cNvSpPr/>
      </dsp:nvSpPr>
      <dsp:spPr>
        <a:xfrm rot="10800000">
          <a:off x="0" y="1697662"/>
          <a:ext cx="2818183" cy="1697662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 dirty="0"/>
        </a:p>
      </dsp:txBody>
      <dsp:txXfrm rot="10800000">
        <a:off x="0" y="2122077"/>
        <a:ext cx="2818183" cy="1273246"/>
      </dsp:txXfrm>
    </dsp:sp>
    <dsp:sp modelId="{FC8F77EF-2500-4235-895E-A454AD77CA37}">
      <dsp:nvSpPr>
        <dsp:cNvPr id="0" name=""/>
        <dsp:cNvSpPr/>
      </dsp:nvSpPr>
      <dsp:spPr>
        <a:xfrm rot="5400000">
          <a:off x="3378443" y="1137401"/>
          <a:ext cx="1697662" cy="2818183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 dirty="0"/>
        </a:p>
      </dsp:txBody>
      <dsp:txXfrm rot="-5400000">
        <a:off x="2818183" y="2122077"/>
        <a:ext cx="2818183" cy="1273246"/>
      </dsp:txXfrm>
    </dsp:sp>
    <dsp:sp modelId="{59A7A25B-8BD1-4C27-8635-404966EAC341}">
      <dsp:nvSpPr>
        <dsp:cNvPr id="0" name=""/>
        <dsp:cNvSpPr/>
      </dsp:nvSpPr>
      <dsp:spPr>
        <a:xfrm>
          <a:off x="1498377" y="1013550"/>
          <a:ext cx="2639611" cy="136822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700" kern="1200" dirty="0"/>
        </a:p>
      </dsp:txBody>
      <dsp:txXfrm>
        <a:off x="1565168" y="1080341"/>
        <a:ext cx="2506029" cy="1234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A2E40-79F1-4BAE-A6C9-7EE041FB0703}">
      <dsp:nvSpPr>
        <dsp:cNvPr id="0" name=""/>
        <dsp:cNvSpPr/>
      </dsp:nvSpPr>
      <dsp:spPr>
        <a:xfrm>
          <a:off x="425230" y="0"/>
          <a:ext cx="4819284" cy="2469582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37AD7-EE2C-4C05-91A0-E464E06A7F8F}">
      <dsp:nvSpPr>
        <dsp:cNvPr id="0" name=""/>
        <dsp:cNvSpPr/>
      </dsp:nvSpPr>
      <dsp:spPr>
        <a:xfrm>
          <a:off x="0" y="740874"/>
          <a:ext cx="1700923" cy="98783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 </a:t>
          </a:r>
          <a:endParaRPr lang="fr-FR" sz="4100" kern="1200" dirty="0"/>
        </a:p>
      </dsp:txBody>
      <dsp:txXfrm>
        <a:off x="48222" y="789096"/>
        <a:ext cx="1604479" cy="891388"/>
      </dsp:txXfrm>
    </dsp:sp>
    <dsp:sp modelId="{3A59CF31-DF9C-4CC0-BCF6-402E467A1D92}">
      <dsp:nvSpPr>
        <dsp:cNvPr id="0" name=""/>
        <dsp:cNvSpPr/>
      </dsp:nvSpPr>
      <dsp:spPr>
        <a:xfrm>
          <a:off x="1984411" y="740874"/>
          <a:ext cx="1700923" cy="98783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 </a:t>
          </a:r>
          <a:endParaRPr lang="fr-FR" sz="4100" kern="1200" dirty="0"/>
        </a:p>
      </dsp:txBody>
      <dsp:txXfrm>
        <a:off x="2032633" y="789096"/>
        <a:ext cx="1604479" cy="891388"/>
      </dsp:txXfrm>
    </dsp:sp>
    <dsp:sp modelId="{26DF374E-26ED-4A5D-A615-611663EA8681}">
      <dsp:nvSpPr>
        <dsp:cNvPr id="0" name=""/>
        <dsp:cNvSpPr/>
      </dsp:nvSpPr>
      <dsp:spPr>
        <a:xfrm>
          <a:off x="3968822" y="740874"/>
          <a:ext cx="1700923" cy="98783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 </a:t>
          </a:r>
          <a:endParaRPr lang="fr-FR" sz="4100" kern="1200" dirty="0"/>
        </a:p>
      </dsp:txBody>
      <dsp:txXfrm>
        <a:off x="4017044" y="789096"/>
        <a:ext cx="1604479" cy="89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41F71-500C-4C8E-8D23-8B80BF1E51BE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D7916-1054-4AAD-AA71-824F4EF4C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6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40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95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29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FHB_POWERPOINT_STANDARD-02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0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231877" y="4650574"/>
            <a:ext cx="10363200" cy="44585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49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rante 1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01404" y="1327150"/>
            <a:ext cx="6297083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A3E7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7298268" y="1327150"/>
            <a:ext cx="4279897" cy="46800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9B1614"/>
              </a:buClr>
              <a:buFont typeface="Arial"/>
              <a:buChar char="•"/>
              <a:defRPr sz="1400">
                <a:solidFill>
                  <a:srgbClr val="1A3E71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69053" y="350475"/>
            <a:ext cx="11009113" cy="4088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PAGE 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2" hasCustomPrompt="1"/>
          </p:nvPr>
        </p:nvSpPr>
        <p:spPr>
          <a:xfrm>
            <a:off x="569053" y="773119"/>
            <a:ext cx="11009113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67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2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98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73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97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73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2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8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A21E-0A7F-418A-A1B9-85E4E383BDF0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B909-CD35-43BF-ABFB-D560B83C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60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95" y="240096"/>
            <a:ext cx="2562615" cy="792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277853" y="34169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sp>
        <p:nvSpPr>
          <p:cNvPr id="4" name="Titre 4"/>
          <p:cNvSpPr>
            <a:spLocks noGrp="1"/>
          </p:cNvSpPr>
          <p:nvPr>
            <p:ph type="ctrTitle"/>
          </p:nvPr>
        </p:nvSpPr>
        <p:spPr>
          <a:xfrm>
            <a:off x="688127" y="2185051"/>
            <a:ext cx="10723288" cy="1443790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ACCOMPAGNATEUR TERRITORIAL</a:t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ACCOMPAGNER LA FORMATION DU JA ou JAJ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91" y="5654727"/>
            <a:ext cx="1716419" cy="1022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4" y="385784"/>
            <a:ext cx="1650076" cy="7148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50454" y="4520186"/>
            <a:ext cx="57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DIFFERENTS TYPES D’EVALUATIONS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ÉVALUATIONS ANNEXES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27980" y="1239853"/>
            <a:ext cx="5160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CELLE-CI SERT À COMPARER LES PERFORMANCES D'UN FORMÉ À UNE NORME MOYENNE. EXEMPLE DE CE TYPE D'ÉVALUATION EST DE COMPARER LES NOTES </a:t>
            </a:r>
            <a:r>
              <a:rPr lang="fr-FR" b="1" dirty="0">
                <a:solidFill>
                  <a:srgbClr val="0070C0"/>
                </a:solidFill>
              </a:rPr>
              <a:t>D'UN FORMÉ </a:t>
            </a:r>
            <a:r>
              <a:rPr lang="fr-FR" b="1" dirty="0" smtClean="0">
                <a:solidFill>
                  <a:srgbClr val="0070C0"/>
                </a:solidFill>
              </a:rPr>
              <a:t>AVEC LES NOTES MOYENNES DE TOUTE LA PROMOTION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7980" y="86139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ÉVALUATION NORMATIVE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04" y="1124171"/>
            <a:ext cx="2693597" cy="15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ÉVALUATIONS ANNEXES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27980" y="1239853"/>
            <a:ext cx="5160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CELLE-CI SERT À COMPARER LES PERFORMANCES D'UN FORMÉ À UNE NORME MOYENNE. EXEMPLE DE CE TYPE D'ÉVALUATION EST DE COMPARER LES NOTES </a:t>
            </a:r>
            <a:r>
              <a:rPr lang="fr-FR" b="1" dirty="0">
                <a:solidFill>
                  <a:srgbClr val="0070C0"/>
                </a:solidFill>
              </a:rPr>
              <a:t>D'UN FORMÉ </a:t>
            </a:r>
            <a:r>
              <a:rPr lang="fr-FR" b="1" dirty="0" smtClean="0">
                <a:solidFill>
                  <a:srgbClr val="0070C0"/>
                </a:solidFill>
              </a:rPr>
              <a:t>AVEC LES NOTES MOYENNES DE TOUTE LA PROMOTION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7980" y="86139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ÉVALUATION NORMATIVE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853552" y="2745280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ÉVALUATION CRITÉRIÉE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60450" y="3169721"/>
            <a:ext cx="4714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70C0"/>
                </a:solidFill>
              </a:rPr>
              <a:t>ELLE SERT À MESURER LES PERFORMANCES D'UN ÉTUDIANT EN FONCTION DE CRITÈRES PRÉDÉFINIS. ELLE VÉRIFIE QUE </a:t>
            </a:r>
            <a:r>
              <a:rPr lang="fr-FR" b="1" dirty="0">
                <a:solidFill>
                  <a:srgbClr val="0070C0"/>
                </a:solidFill>
              </a:rPr>
              <a:t>LES </a:t>
            </a:r>
            <a:r>
              <a:rPr lang="fr-FR" b="1" dirty="0" smtClean="0">
                <a:solidFill>
                  <a:srgbClr val="0070C0"/>
                </a:solidFill>
              </a:rPr>
              <a:t>FORMÉS ONT LES CONNAISSANCES ATTENDUES À UNE ÉTAPE SPÉCIFIQUE DE LEUR FORMATION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04" y="1124171"/>
            <a:ext cx="2693597" cy="15930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574" y="3114612"/>
            <a:ext cx="2247659" cy="15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ÉVALUATIONS ANNEXES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27980" y="1239853"/>
            <a:ext cx="5160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CELLE-CI SERT À COMPARER LES PERFORMANCES D'UN FORMÉ À UNE NORME MOYENNE. EXEMPLE DE CE TYPE D'ÉVALUATION EST DE COMPARER LES NOTES </a:t>
            </a:r>
            <a:r>
              <a:rPr lang="fr-FR" b="1" dirty="0">
                <a:solidFill>
                  <a:srgbClr val="0070C0"/>
                </a:solidFill>
              </a:rPr>
              <a:t>D'UN FORMÉ </a:t>
            </a:r>
            <a:r>
              <a:rPr lang="fr-FR" b="1" dirty="0" smtClean="0">
                <a:solidFill>
                  <a:srgbClr val="0070C0"/>
                </a:solidFill>
              </a:rPr>
              <a:t>AVEC LES NOTES MOYENNES DE TOUTE LA PROMOTION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7980" y="86139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ÉVALUATION NORMATIVE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853552" y="2745280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ÉVALUATION CRITÉRIÉE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60450" y="3169721"/>
            <a:ext cx="4714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70C0"/>
                </a:solidFill>
              </a:rPr>
              <a:t>ELLE SERT À MESURER LES PERFORMANCES D'UN ÉTUDIANT EN FONCTION DE CRITÈRES PRÉDÉFINIS. ELLE VÉRIFIE QUE </a:t>
            </a:r>
            <a:r>
              <a:rPr lang="fr-FR" b="1" dirty="0">
                <a:solidFill>
                  <a:srgbClr val="0070C0"/>
                </a:solidFill>
              </a:rPr>
              <a:t>LES </a:t>
            </a:r>
            <a:r>
              <a:rPr lang="fr-FR" b="1" dirty="0" smtClean="0">
                <a:solidFill>
                  <a:srgbClr val="0070C0"/>
                </a:solidFill>
              </a:rPr>
              <a:t>FORMÉS ONT LES CONNAISSANCES ATTENDUES À UNE ÉTAPE SPÉCIFIQUE DE LEUR FORMATION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4645" y="4771504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ÉVALUATION IPSATIVE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4645" y="5140836"/>
            <a:ext cx="4567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CE TYPE D'ÉVALUATION MESURE LES PERFORMANCES </a:t>
            </a:r>
            <a:r>
              <a:rPr lang="fr-FR" b="1" dirty="0">
                <a:solidFill>
                  <a:srgbClr val="0070C0"/>
                </a:solidFill>
              </a:rPr>
              <a:t>D'UN FORMÉ </a:t>
            </a:r>
            <a:r>
              <a:rPr lang="fr-FR" b="1" dirty="0" smtClean="0">
                <a:solidFill>
                  <a:srgbClr val="0070C0"/>
                </a:solidFill>
              </a:rPr>
              <a:t>EN RAPPORT À SES PERFORMANCES PASSÉES. CETTE MÉTHODE VISE À </a:t>
            </a:r>
            <a:r>
              <a:rPr lang="fr-FR" b="1" dirty="0">
                <a:solidFill>
                  <a:srgbClr val="0070C0"/>
                </a:solidFill>
              </a:rPr>
              <a:t>INCITER </a:t>
            </a:r>
            <a:r>
              <a:rPr lang="fr-FR" b="1" dirty="0" smtClean="0">
                <a:solidFill>
                  <a:srgbClr val="0070C0"/>
                </a:solidFill>
              </a:rPr>
              <a:t>LE FORMÉ À S'AMÉLIORER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04" y="1124171"/>
            <a:ext cx="2693597" cy="15930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574" y="3114612"/>
            <a:ext cx="2247659" cy="15875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358" y="5033898"/>
            <a:ext cx="3258592" cy="16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sz="2800" dirty="0" smtClean="0"/>
              <a:t>EVALUATION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79844" y="1135991"/>
            <a:ext cx="11499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“L’évaluation est une fonction qui consiste à porter une appréciation aussi systématique et objective que possible, </a:t>
            </a:r>
            <a:r>
              <a:rPr lang="fr-FR" i="1" dirty="0" smtClean="0"/>
              <a:t>sur </a:t>
            </a:r>
            <a:r>
              <a:rPr lang="fr-FR" i="1" dirty="0"/>
              <a:t>un projet en cours ou achevé, un programme ou un ensemble de lignes d’actions, sa conception, </a:t>
            </a:r>
            <a:r>
              <a:rPr lang="fr-FR" i="1" dirty="0" smtClean="0"/>
              <a:t>sa </a:t>
            </a:r>
            <a:r>
              <a:rPr lang="fr-FR" i="1" dirty="0"/>
              <a:t>mise </a:t>
            </a:r>
            <a:r>
              <a:rPr lang="fr-FR" i="1" dirty="0" smtClean="0"/>
              <a:t>en œuvre </a:t>
            </a:r>
            <a:r>
              <a:rPr lang="fr-FR" i="1" dirty="0"/>
              <a:t>et ses résultats. </a:t>
            </a:r>
            <a:endParaRPr lang="fr-FR" i="1" dirty="0" smtClean="0"/>
          </a:p>
          <a:p>
            <a:pPr algn="ctr"/>
            <a:r>
              <a:rPr lang="fr-FR" i="1" dirty="0" smtClean="0"/>
              <a:t>Il </a:t>
            </a:r>
            <a:r>
              <a:rPr lang="fr-FR" i="1" dirty="0"/>
              <a:t>s’agit de déterminer la pertinence des objectifs et leur degré de réalisation, </a:t>
            </a:r>
            <a:r>
              <a:rPr lang="fr-FR" i="1" dirty="0" smtClean="0"/>
              <a:t>l’efficience </a:t>
            </a:r>
            <a:r>
              <a:rPr lang="fr-FR" i="1" dirty="0"/>
              <a:t>au regard du développement, l’efficacité, l’impact et la viabilité</a:t>
            </a:r>
            <a:r>
              <a:rPr lang="fr-FR" i="1" dirty="0" smtClean="0"/>
              <a:t>”.</a:t>
            </a:r>
          </a:p>
          <a:p>
            <a:pPr algn="ctr"/>
            <a:endParaRPr lang="fr-FR" dirty="0"/>
          </a:p>
          <a:p>
            <a:pPr algn="r"/>
            <a:r>
              <a:rPr lang="fr-FR" b="1" dirty="0"/>
              <a:t>Comité d’aide au développement (CAD/OCDE)</a:t>
            </a:r>
            <a:endParaRPr lang="fr-FR" dirty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9844" y="3596287"/>
            <a:ext cx="11499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“L’évaluation prend en compte de façon raisonnée les différents intérêts en présence </a:t>
            </a:r>
            <a:r>
              <a:rPr lang="fr-FR" i="1" dirty="0" smtClean="0"/>
              <a:t>et </a:t>
            </a:r>
            <a:r>
              <a:rPr lang="fr-FR" i="1" dirty="0"/>
              <a:t>recueille la diversité des points </a:t>
            </a:r>
            <a:r>
              <a:rPr lang="fr-FR" i="1" dirty="0" smtClean="0"/>
              <a:t>de vue </a:t>
            </a:r>
            <a:r>
              <a:rPr lang="fr-FR" i="1" dirty="0"/>
              <a:t>pertinents sur l’action évaluée, qu’ils émanent d’acteurs, </a:t>
            </a:r>
            <a:r>
              <a:rPr lang="fr-FR" i="1" dirty="0" smtClean="0"/>
              <a:t>d’experts </a:t>
            </a:r>
            <a:r>
              <a:rPr lang="fr-FR" i="1" dirty="0"/>
              <a:t>ou de toute autre personne concernée</a:t>
            </a:r>
            <a:r>
              <a:rPr lang="fr-FR" i="1" dirty="0" smtClean="0"/>
              <a:t>.”</a:t>
            </a:r>
          </a:p>
          <a:p>
            <a:pPr algn="ctr"/>
            <a:endParaRPr lang="fr-FR" dirty="0"/>
          </a:p>
          <a:p>
            <a:pPr algn="r"/>
            <a:r>
              <a:rPr lang="fr-FR" b="1" dirty="0"/>
              <a:t>Charte de l’évaluation de la Société Française de l’Evaluation (SFE)</a:t>
            </a:r>
            <a:endParaRPr lang="fr-FR" dirty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14060" y="54886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1A1A1A"/>
                </a:solidFill>
                <a:latin typeface="Merriweather"/>
              </a:rPr>
              <a:t>“… nous ne penserons jamais tous de la même façon, nous ne verrons qu’une partie de la vérité et sous des angles différents.”  </a:t>
            </a:r>
            <a:r>
              <a:rPr lang="fr-FR" b="1" dirty="0">
                <a:solidFill>
                  <a:srgbClr val="1A1A1A"/>
                </a:solidFill>
                <a:latin typeface="Merriweather"/>
              </a:rPr>
              <a:t>Gandhi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7" y="5253250"/>
            <a:ext cx="1617391" cy="13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PRÉ-ÉVALUATION OU ÉVALUATION DIAGNOSTIQUE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172649" y="988419"/>
            <a:ext cx="962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AVANT DE CRÉER UNE FORMATION, IL EST ESSENTIEL DE SAVOIR À QUEL TYPE DE JA OU JAJ ELLE S'ADRESSE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791744236"/>
              </p:ext>
            </p:extLst>
          </p:nvPr>
        </p:nvGraphicFramePr>
        <p:xfrm>
          <a:off x="3166217" y="1822245"/>
          <a:ext cx="5636366" cy="339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218008" y="3191755"/>
            <a:ext cx="338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VOTRE OBJECTIF EST DE CONNAÎTRE LEURS…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1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PRÉ-ÉVALUATION OU ÉVALUATION DIAGNOSTIQUE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172649" y="988419"/>
            <a:ext cx="962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AVANT DE CRÉER UNE FORMATION, IL EST ESSENTIEL DE SAVOIR À QUEL TYPE DE JA OU JAJ ELLE S'ADRESSE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09021260"/>
              </p:ext>
            </p:extLst>
          </p:nvPr>
        </p:nvGraphicFramePr>
        <p:xfrm>
          <a:off x="3166217" y="1822245"/>
          <a:ext cx="5636366" cy="339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218008" y="3191755"/>
            <a:ext cx="338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VOTRE OBJECTIF EST DE CONNAÎTRE LEURS…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80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PRÉ-ÉVALUATION OU ÉVALUATION DIAGNOSTIQUE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172649" y="988419"/>
            <a:ext cx="962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AVANT DE CRÉER UNE FORMATION, IL EST ESSENTIEL DE SAVOIR À QUEL TYPE DE JA OU JAJ ELLE S'ADRESSE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667875110"/>
              </p:ext>
            </p:extLst>
          </p:nvPr>
        </p:nvGraphicFramePr>
        <p:xfrm>
          <a:off x="3166217" y="1822245"/>
          <a:ext cx="5636366" cy="339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218008" y="3191755"/>
            <a:ext cx="338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VOTRE OBJECTIF EST DE CONNAÎTRE LEURS…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PRÉ-ÉVALUATION OU ÉVALUATION DIAGNOSTIQUE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172649" y="988419"/>
            <a:ext cx="962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AVANT DE CRÉER UNE FORMATION, IL EST ESSENTIEL DE SAVOIR À QUEL TYPE DE JA OU JAJ ELLE S'ADRESSE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639039975"/>
              </p:ext>
            </p:extLst>
          </p:nvPr>
        </p:nvGraphicFramePr>
        <p:xfrm>
          <a:off x="3166217" y="1822245"/>
          <a:ext cx="5636366" cy="339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218008" y="3191755"/>
            <a:ext cx="338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VOTRE OBJECTIF EST DE CONNAÎTRE LEURS…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1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8" y="5543378"/>
            <a:ext cx="1853866" cy="11039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PRÉ-ÉVALUATION OU ÉVALUATION DIAGNOSTIQUE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172649" y="988419"/>
            <a:ext cx="962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AVANT DE CRÉER UNE FORMATION, IL EST ESSENTIEL DE SAVOIR À QUEL TYPE DE JA OU JAJ ELLE S'ADRESSE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962776007"/>
              </p:ext>
            </p:extLst>
          </p:nvPr>
        </p:nvGraphicFramePr>
        <p:xfrm>
          <a:off x="3166217" y="1822245"/>
          <a:ext cx="5636366" cy="339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218008" y="3191755"/>
            <a:ext cx="338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VOTRE OBJECTIF EST DE CONNAÎTRE LEURS…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98561" y="6231946"/>
            <a:ext cx="757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VOUS POURREZ ALORS CRÉER VOTRE FORMATION EN FONCTION DES DONNÉES RECUEILLIES</a:t>
            </a:r>
            <a:endParaRPr lang="fr-FR" b="1" dirty="0"/>
          </a:p>
        </p:txBody>
      </p:sp>
      <p:sp>
        <p:nvSpPr>
          <p:cNvPr id="12" name="Flèche vers le bas 11"/>
          <p:cNvSpPr/>
          <p:nvPr/>
        </p:nvSpPr>
        <p:spPr>
          <a:xfrm>
            <a:off x="5499322" y="5405064"/>
            <a:ext cx="970156" cy="724829"/>
          </a:xfrm>
          <a:prstGeom prst="downArrow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545444" y="3191756"/>
            <a:ext cx="193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AVANT QU'ILS NE LA COMMENCENT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5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83" y="5928759"/>
            <a:ext cx="1365189" cy="81292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ÉVALUATION FORMATIVE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27158" y="1221592"/>
            <a:ext cx="962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SON OBJECTIF EST DE SURVEILLER L'APPRENTISSAGE DES ÉTUDIANTS ET D'OBTENIR DU FEEDBACK AFIN D'IDENTIFIER LES LACUNES DANS LES APPRENTISSAGES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0552" y="5910666"/>
            <a:ext cx="971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CE FEEDBACK PERMET AINSI DE SAVOIR SUR QUOI SE FOCALISER POUR CONTINUER LA </a:t>
            </a:r>
            <a:r>
              <a:rPr lang="fr-FR" b="1" dirty="0" smtClean="0"/>
              <a:t>FORMATION</a:t>
            </a:r>
            <a:endParaRPr lang="fr-FR" b="1" dirty="0"/>
          </a:p>
        </p:txBody>
      </p:sp>
      <p:pic>
        <p:nvPicPr>
          <p:cNvPr id="1028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0" y="2291620"/>
            <a:ext cx="3315803" cy="28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589470" y="1970435"/>
            <a:ext cx="2818184" cy="1697663"/>
            <a:chOff x="-1" y="0"/>
            <a:chExt cx="2818184" cy="1697663"/>
          </a:xfrm>
        </p:grpSpPr>
        <p:sp>
          <p:nvSpPr>
            <p:cNvPr id="10" name="Rectangle avec coin arrondi 9"/>
            <p:cNvSpPr/>
            <p:nvPr/>
          </p:nvSpPr>
          <p:spPr>
            <a:xfrm rot="16200000">
              <a:off x="560260" y="-560260"/>
              <a:ext cx="1697662" cy="2818183"/>
            </a:xfrm>
            <a:prstGeom prst="round1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oneTexte 10"/>
            <p:cNvSpPr txBox="1"/>
            <p:nvPr/>
          </p:nvSpPr>
          <p:spPr>
            <a:xfrm rot="21600000">
              <a:off x="0" y="0"/>
              <a:ext cx="2818183" cy="1273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5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9003369" y="1970436"/>
            <a:ext cx="2818183" cy="1697662"/>
            <a:chOff x="2818183" y="0"/>
            <a:chExt cx="2818183" cy="1697662"/>
          </a:xfrm>
        </p:grpSpPr>
        <p:sp>
          <p:nvSpPr>
            <p:cNvPr id="13" name="Rectangle avec coin arrondi 12"/>
            <p:cNvSpPr/>
            <p:nvPr/>
          </p:nvSpPr>
          <p:spPr>
            <a:xfrm>
              <a:off x="2818183" y="0"/>
              <a:ext cx="2818183" cy="1697662"/>
            </a:xfrm>
            <a:prstGeom prst="round1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ZoneTexte 13"/>
            <p:cNvSpPr txBox="1"/>
            <p:nvPr/>
          </p:nvSpPr>
          <p:spPr>
            <a:xfrm>
              <a:off x="2818183" y="0"/>
              <a:ext cx="2818183" cy="1273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500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89470" y="3940551"/>
            <a:ext cx="2818183" cy="1697662"/>
            <a:chOff x="0" y="1697662"/>
            <a:chExt cx="2818183" cy="1697662"/>
          </a:xfrm>
        </p:grpSpPr>
        <p:sp>
          <p:nvSpPr>
            <p:cNvPr id="16" name="Rectangle avec coin arrondi 15"/>
            <p:cNvSpPr/>
            <p:nvPr/>
          </p:nvSpPr>
          <p:spPr>
            <a:xfrm rot="10800000">
              <a:off x="0" y="1697662"/>
              <a:ext cx="2818183" cy="1697662"/>
            </a:xfrm>
            <a:prstGeom prst="round1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oneTexte 16"/>
            <p:cNvSpPr txBox="1"/>
            <p:nvPr/>
          </p:nvSpPr>
          <p:spPr>
            <a:xfrm rot="21600000">
              <a:off x="0" y="2122077"/>
              <a:ext cx="2818183" cy="1273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500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9003368" y="3940551"/>
            <a:ext cx="2818184" cy="1697662"/>
            <a:chOff x="2818182" y="1697662"/>
            <a:chExt cx="2818184" cy="1697662"/>
          </a:xfrm>
        </p:grpSpPr>
        <p:sp>
          <p:nvSpPr>
            <p:cNvPr id="19" name="Rectangle avec coin arrondi 18"/>
            <p:cNvSpPr/>
            <p:nvPr/>
          </p:nvSpPr>
          <p:spPr>
            <a:xfrm rot="5400000">
              <a:off x="3378443" y="1137401"/>
              <a:ext cx="1697662" cy="2818183"/>
            </a:xfrm>
            <a:prstGeom prst="round1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oneTexte 19"/>
            <p:cNvSpPr txBox="1"/>
            <p:nvPr/>
          </p:nvSpPr>
          <p:spPr>
            <a:xfrm>
              <a:off x="2818183" y="2122077"/>
              <a:ext cx="2818183" cy="1273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500" kern="1200" dirty="0"/>
            </a:p>
          </p:txBody>
        </p:sp>
      </p:grpSp>
      <p:sp>
        <p:nvSpPr>
          <p:cNvPr id="6" name="Flèche vers le haut 5"/>
          <p:cNvSpPr/>
          <p:nvPr/>
        </p:nvSpPr>
        <p:spPr>
          <a:xfrm rot="17533229">
            <a:off x="3675504" y="2669591"/>
            <a:ext cx="567160" cy="643225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 rot="15064767">
            <a:off x="3721381" y="4415897"/>
            <a:ext cx="567160" cy="643225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haut 22"/>
          <p:cNvSpPr/>
          <p:nvPr/>
        </p:nvSpPr>
        <p:spPr>
          <a:xfrm rot="6602372">
            <a:off x="8117055" y="4413725"/>
            <a:ext cx="567160" cy="643225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haut 23"/>
          <p:cNvSpPr/>
          <p:nvPr/>
        </p:nvSpPr>
        <p:spPr>
          <a:xfrm rot="4211118">
            <a:off x="8115086" y="2611922"/>
            <a:ext cx="567160" cy="643225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9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57" y="5896397"/>
            <a:ext cx="1261016" cy="75088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9844" y="389057"/>
            <a:ext cx="11009113" cy="408838"/>
          </a:xfrm>
        </p:spPr>
        <p:txBody>
          <a:bodyPr>
            <a:noAutofit/>
          </a:bodyPr>
          <a:lstStyle/>
          <a:p>
            <a:r>
              <a:rPr lang="fr-FR" dirty="0" smtClean="0"/>
              <a:t>ÉVALUATION SOMMATIVE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707197" y="1642444"/>
            <a:ext cx="634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L'ÉVALUATION SOMMATIVE VISE À ÉVALUER SI LES COMPÉTENCES ET LES CONNAISSANCES LES PLUS IMPORTANTES ONT BIEN ÉTÉ ACQUISES ET SI ELLES SONT UTILISABLES À LA FIN DE LA FORMATION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471" y="3700493"/>
            <a:ext cx="5443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ELLE PERMET AUSSI D'ÉVALUER BEAUCOUP PLUS QUE CELA, PUISQU'ELLE PERMET DE MESURER L'EFFICACITÉ DE L'APPRENTISSAGE, LES RÉACTIONS DU « FORMÉ » AU SUJET DE LA FORMATION ET LES BÉNÉFICES À LONG TERME (CES DERNIERS PEUVENT SE DÉTERMINER EN FAISANT UN SUIVI DES FORMÉS</a:t>
            </a:r>
            <a:r>
              <a:rPr lang="fr-FR" b="1" dirty="0" smtClean="0"/>
              <a:t>)</a:t>
            </a:r>
            <a:endParaRPr lang="fr-FR" b="1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6492947"/>
              </p:ext>
            </p:extLst>
          </p:nvPr>
        </p:nvGraphicFramePr>
        <p:xfrm>
          <a:off x="5984400" y="3342865"/>
          <a:ext cx="5669746" cy="246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87" y="1313586"/>
            <a:ext cx="2375340" cy="18580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4405" y="5293048"/>
            <a:ext cx="1655180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609</Words>
  <Application>Microsoft Office PowerPoint</Application>
  <PresentationFormat>Grand écran</PresentationFormat>
  <Paragraphs>52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Merriweather</vt:lpstr>
      <vt:lpstr>Thème Office</vt:lpstr>
      <vt:lpstr>ACCOMPAGNATEUR TERRITORIAL  ACCOMPAGNER LA FORMATION DU JA ou JAJ</vt:lpstr>
      <vt:lpstr>EVALUATION</vt:lpstr>
      <vt:lpstr>PRÉ-ÉVALUATION OU ÉVALUATION DIAGNOSTIQUE</vt:lpstr>
      <vt:lpstr>PRÉ-ÉVALUATION OU ÉVALUATION DIAGNOSTIQUE</vt:lpstr>
      <vt:lpstr>PRÉ-ÉVALUATION OU ÉVALUATION DIAGNOSTIQUE</vt:lpstr>
      <vt:lpstr>PRÉ-ÉVALUATION OU ÉVALUATION DIAGNOSTIQUE</vt:lpstr>
      <vt:lpstr>PRÉ-ÉVALUATION OU ÉVALUATION DIAGNOSTIQUE</vt:lpstr>
      <vt:lpstr>ÉVALUATION FORMATIVE</vt:lpstr>
      <vt:lpstr>ÉVALUATION SOMMATIVE</vt:lpstr>
      <vt:lpstr>ÉVALUATIONS ANNEXES</vt:lpstr>
      <vt:lpstr>ÉVALUATIONS ANNEXES</vt:lpstr>
      <vt:lpstr>ÉVALUATIONS ANNEXES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Gardiennes de Buts Comite 13 Handball  Valérie COUTERON</dc:title>
  <dc:creator>Valoo</dc:creator>
  <cp:lastModifiedBy>Alex</cp:lastModifiedBy>
  <cp:revision>42</cp:revision>
  <dcterms:created xsi:type="dcterms:W3CDTF">2017-09-28T12:48:15Z</dcterms:created>
  <dcterms:modified xsi:type="dcterms:W3CDTF">2020-02-28T19:53:58Z</dcterms:modified>
</cp:coreProperties>
</file>